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58" r:id="rId5"/>
  </p:sldMasterIdLst>
  <p:notesMasterIdLst>
    <p:notesMasterId r:id="rId27"/>
  </p:notesMasterIdLst>
  <p:handoutMasterIdLst>
    <p:handoutMasterId r:id="rId28"/>
  </p:handoutMasterIdLst>
  <p:sldIdLst>
    <p:sldId id="318" r:id="rId6"/>
    <p:sldId id="2147474654" r:id="rId7"/>
    <p:sldId id="2147474604" r:id="rId8"/>
    <p:sldId id="2147474536" r:id="rId9"/>
    <p:sldId id="341" r:id="rId10"/>
    <p:sldId id="2147474608" r:id="rId11"/>
    <p:sldId id="2147474607" r:id="rId12"/>
    <p:sldId id="2147474602" r:id="rId13"/>
    <p:sldId id="2147474606" r:id="rId14"/>
    <p:sldId id="2147474596" r:id="rId15"/>
    <p:sldId id="2147474593" r:id="rId16"/>
    <p:sldId id="2147474578" r:id="rId17"/>
    <p:sldId id="347" r:id="rId18"/>
    <p:sldId id="343" r:id="rId19"/>
    <p:sldId id="309" r:id="rId20"/>
    <p:sldId id="416" r:id="rId21"/>
    <p:sldId id="2147474576" r:id="rId22"/>
    <p:sldId id="2147474653" r:id="rId23"/>
    <p:sldId id="2147474538" r:id="rId24"/>
    <p:sldId id="338" r:id="rId25"/>
    <p:sldId id="2147474577" r:id="rId26"/>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2025 Command Brief" id="{27973B63-3D5C-44C3-9FA9-2C47B2C39FE0}">
          <p14:sldIdLst>
            <p14:sldId id="318"/>
            <p14:sldId id="2147474654"/>
            <p14:sldId id="2147474604"/>
            <p14:sldId id="2147474536"/>
            <p14:sldId id="341"/>
            <p14:sldId id="2147474608"/>
            <p14:sldId id="2147474607"/>
            <p14:sldId id="2147474602"/>
            <p14:sldId id="2147474606"/>
            <p14:sldId id="2147474596"/>
            <p14:sldId id="2147474593"/>
            <p14:sldId id="2147474578"/>
            <p14:sldId id="347"/>
            <p14:sldId id="343"/>
            <p14:sldId id="309"/>
            <p14:sldId id="416"/>
            <p14:sldId id="2147474576"/>
            <p14:sldId id="2147474653"/>
            <p14:sldId id="2147474538"/>
            <p14:sldId id="338"/>
            <p14:sldId id="214747457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66A864-44C6-C8D2-E067-28767B670A22}" name="Holahan, Meg CIV" initials="MH" userId="Holahan, Meg CIV" providerId="None"/>
  <p188:author id="{24FDE077-5BF1-C426-695A-735D0C0C335A}" name="KRISTEN" initials="K" userId="S::kristen.g.moler.ctr@army.mil::e8798d1d-59df-4f77-9ec2-3e5868826544" providerId="AD"/>
  <p188:author id="{CEC08293-121A-3789-A7BB-CD8CA127F82E}" name="Moler, Kristen G CTR USARMY DOD JPEO CBRND (USA)" initials="MKGCUDJC(" userId="Moler, Kristen G CTR USARMY DOD JPEO CBRND (USA)"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7B4DF"/>
    <a:srgbClr val="898D91"/>
    <a:srgbClr val="BFBFBF"/>
    <a:srgbClr val="002A3A"/>
    <a:srgbClr val="FEC436"/>
    <a:srgbClr val="19356F"/>
    <a:srgbClr val="562F64"/>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6FA82D-D761-4E92-8D74-85EDE5121FEA}" v="2" dt="2025-07-18T20:18:47.4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970" y="6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nk, Maya K CTR USARMY DOD JPEO CBRND (USA)" userId="20b290f4-2d64-4ebb-b99d-f8855f925158" providerId="ADAL" clId="{4E6FA82D-D761-4E92-8D74-85EDE5121FEA}"/>
    <pc:docChg chg="custSel modSld">
      <pc:chgData name="Munk, Maya K CTR USARMY DOD JPEO CBRND (USA)" userId="20b290f4-2d64-4ebb-b99d-f8855f925158" providerId="ADAL" clId="{4E6FA82D-D761-4E92-8D74-85EDE5121FEA}" dt="2025-07-18T20:18:47.497" v="1"/>
      <pc:docMkLst>
        <pc:docMk/>
      </pc:docMkLst>
      <pc:sldChg chg="addSp delSp modSp mod">
        <pc:chgData name="Munk, Maya K CTR USARMY DOD JPEO CBRND (USA)" userId="20b290f4-2d64-4ebb-b99d-f8855f925158" providerId="ADAL" clId="{4E6FA82D-D761-4E92-8D74-85EDE5121FEA}" dt="2025-07-18T20:18:47.497" v="1"/>
        <pc:sldMkLst>
          <pc:docMk/>
          <pc:sldMk cId="782466239" sldId="416"/>
        </pc:sldMkLst>
        <pc:spChg chg="del">
          <ac:chgData name="Munk, Maya K CTR USARMY DOD JPEO CBRND (USA)" userId="20b290f4-2d64-4ebb-b99d-f8855f925158" providerId="ADAL" clId="{4E6FA82D-D761-4E92-8D74-85EDE5121FEA}" dt="2025-07-18T20:18:46.536" v="0" actId="478"/>
          <ac:spMkLst>
            <pc:docMk/>
            <pc:sldMk cId="782466239" sldId="416"/>
            <ac:spMk id="3" creationId="{E40F881D-43AB-A6F2-4B1A-3FAB87084CEF}"/>
          </ac:spMkLst>
        </pc:spChg>
        <pc:spChg chg="del">
          <ac:chgData name="Munk, Maya K CTR USARMY DOD JPEO CBRND (USA)" userId="20b290f4-2d64-4ebb-b99d-f8855f925158" providerId="ADAL" clId="{4E6FA82D-D761-4E92-8D74-85EDE5121FEA}" dt="2025-07-18T20:18:46.536" v="0" actId="478"/>
          <ac:spMkLst>
            <pc:docMk/>
            <pc:sldMk cId="782466239" sldId="416"/>
            <ac:spMk id="11" creationId="{EB3BD3F2-31BE-0859-B835-D919313D6EE2}"/>
          </ac:spMkLst>
        </pc:spChg>
        <pc:spChg chg="add mod">
          <ac:chgData name="Munk, Maya K CTR USARMY DOD JPEO CBRND (USA)" userId="20b290f4-2d64-4ebb-b99d-f8855f925158" providerId="ADAL" clId="{4E6FA82D-D761-4E92-8D74-85EDE5121FEA}" dt="2025-07-18T20:18:47.497" v="1"/>
          <ac:spMkLst>
            <pc:docMk/>
            <pc:sldMk cId="782466239" sldId="416"/>
            <ac:spMk id="20" creationId="{9590241D-4804-F218-878A-90D2BCB05EA8}"/>
          </ac:spMkLst>
        </pc:spChg>
        <pc:spChg chg="add mod">
          <ac:chgData name="Munk, Maya K CTR USARMY DOD JPEO CBRND (USA)" userId="20b290f4-2d64-4ebb-b99d-f8855f925158" providerId="ADAL" clId="{4E6FA82D-D761-4E92-8D74-85EDE5121FEA}" dt="2025-07-18T20:18:47.497" v="1"/>
          <ac:spMkLst>
            <pc:docMk/>
            <pc:sldMk cId="782466239" sldId="416"/>
            <ac:spMk id="21" creationId="{0403E637-14FF-BC39-FB62-D4198BCA0CA4}"/>
          </ac:spMkLst>
        </pc:spChg>
        <pc:spChg chg="del">
          <ac:chgData name="Munk, Maya K CTR USARMY DOD JPEO CBRND (USA)" userId="20b290f4-2d64-4ebb-b99d-f8855f925158" providerId="ADAL" clId="{4E6FA82D-D761-4E92-8D74-85EDE5121FEA}" dt="2025-07-18T20:18:46.536" v="0" actId="478"/>
          <ac:spMkLst>
            <pc:docMk/>
            <pc:sldMk cId="782466239" sldId="416"/>
            <ac:spMk id="26" creationId="{FAA170B4-37D6-CC4E-28C4-B5B8A0BE4BA2}"/>
          </ac:spMkLst>
        </pc:spChg>
        <pc:spChg chg="add mod">
          <ac:chgData name="Munk, Maya K CTR USARMY DOD JPEO CBRND (USA)" userId="20b290f4-2d64-4ebb-b99d-f8855f925158" providerId="ADAL" clId="{4E6FA82D-D761-4E92-8D74-85EDE5121FEA}" dt="2025-07-18T20:18:47.497" v="1"/>
          <ac:spMkLst>
            <pc:docMk/>
            <pc:sldMk cId="782466239" sldId="416"/>
            <ac:spMk id="27" creationId="{DBBC7777-06BA-05AD-2829-489716D206D9}"/>
          </ac:spMkLst>
        </pc:spChg>
        <pc:spChg chg="mod">
          <ac:chgData name="Munk, Maya K CTR USARMY DOD JPEO CBRND (USA)" userId="20b290f4-2d64-4ebb-b99d-f8855f925158" providerId="ADAL" clId="{4E6FA82D-D761-4E92-8D74-85EDE5121FEA}" dt="2025-07-18T20:18:47.497" v="1"/>
          <ac:spMkLst>
            <pc:docMk/>
            <pc:sldMk cId="782466239" sldId="416"/>
            <ac:spMk id="29" creationId="{1467F02E-036A-ECF3-A28F-D955867B904B}"/>
          </ac:spMkLst>
        </pc:spChg>
        <pc:spChg chg="del">
          <ac:chgData name="Munk, Maya K CTR USARMY DOD JPEO CBRND (USA)" userId="20b290f4-2d64-4ebb-b99d-f8855f925158" providerId="ADAL" clId="{4E6FA82D-D761-4E92-8D74-85EDE5121FEA}" dt="2025-07-18T20:18:46.536" v="0" actId="478"/>
          <ac:spMkLst>
            <pc:docMk/>
            <pc:sldMk cId="782466239" sldId="416"/>
            <ac:spMk id="33" creationId="{43A2B6C9-39B3-414B-51F0-ABB992DC6029}"/>
          </ac:spMkLst>
        </pc:spChg>
        <pc:spChg chg="add mod">
          <ac:chgData name="Munk, Maya K CTR USARMY DOD JPEO CBRND (USA)" userId="20b290f4-2d64-4ebb-b99d-f8855f925158" providerId="ADAL" clId="{4E6FA82D-D761-4E92-8D74-85EDE5121FEA}" dt="2025-07-18T20:18:47.497" v="1"/>
          <ac:spMkLst>
            <pc:docMk/>
            <pc:sldMk cId="782466239" sldId="416"/>
            <ac:spMk id="36" creationId="{B659B5A2-86A3-A740-B1D2-FEF8EAB1F029}"/>
          </ac:spMkLst>
        </pc:spChg>
        <pc:spChg chg="del">
          <ac:chgData name="Munk, Maya K CTR USARMY DOD JPEO CBRND (USA)" userId="20b290f4-2d64-4ebb-b99d-f8855f925158" providerId="ADAL" clId="{4E6FA82D-D761-4E92-8D74-85EDE5121FEA}" dt="2025-07-18T20:18:46.536" v="0" actId="478"/>
          <ac:spMkLst>
            <pc:docMk/>
            <pc:sldMk cId="782466239" sldId="416"/>
            <ac:spMk id="41" creationId="{C2B51F12-E284-BEB1-E91D-3D8B51B8FEB5}"/>
          </ac:spMkLst>
        </pc:spChg>
        <pc:spChg chg="del">
          <ac:chgData name="Munk, Maya K CTR USARMY DOD JPEO CBRND (USA)" userId="20b290f4-2d64-4ebb-b99d-f8855f925158" providerId="ADAL" clId="{4E6FA82D-D761-4E92-8D74-85EDE5121FEA}" dt="2025-07-18T20:18:46.536" v="0" actId="478"/>
          <ac:spMkLst>
            <pc:docMk/>
            <pc:sldMk cId="782466239" sldId="416"/>
            <ac:spMk id="50" creationId="{E1383644-B8B3-00A8-F914-CCFBBF3B13F6}"/>
          </ac:spMkLst>
        </pc:spChg>
        <pc:spChg chg="del">
          <ac:chgData name="Munk, Maya K CTR USARMY DOD JPEO CBRND (USA)" userId="20b290f4-2d64-4ebb-b99d-f8855f925158" providerId="ADAL" clId="{4E6FA82D-D761-4E92-8D74-85EDE5121FEA}" dt="2025-07-18T20:18:46.536" v="0" actId="478"/>
          <ac:spMkLst>
            <pc:docMk/>
            <pc:sldMk cId="782466239" sldId="416"/>
            <ac:spMk id="57" creationId="{202719B3-8B46-D8DF-78C0-C74C260CB6E3}"/>
          </ac:spMkLst>
        </pc:spChg>
        <pc:spChg chg="del">
          <ac:chgData name="Munk, Maya K CTR USARMY DOD JPEO CBRND (USA)" userId="20b290f4-2d64-4ebb-b99d-f8855f925158" providerId="ADAL" clId="{4E6FA82D-D761-4E92-8D74-85EDE5121FEA}" dt="2025-07-18T20:18:46.536" v="0" actId="478"/>
          <ac:spMkLst>
            <pc:docMk/>
            <pc:sldMk cId="782466239" sldId="416"/>
            <ac:spMk id="75" creationId="{575A77AB-DD77-DAB8-FA85-EF2F5523F905}"/>
          </ac:spMkLst>
        </pc:spChg>
        <pc:spChg chg="mod">
          <ac:chgData name="Munk, Maya K CTR USARMY DOD JPEO CBRND (USA)" userId="20b290f4-2d64-4ebb-b99d-f8855f925158" providerId="ADAL" clId="{4E6FA82D-D761-4E92-8D74-85EDE5121FEA}" dt="2025-07-18T20:18:47.497" v="1"/>
          <ac:spMkLst>
            <pc:docMk/>
            <pc:sldMk cId="782466239" sldId="416"/>
            <ac:spMk id="91" creationId="{0D32699F-25E5-D517-4DF8-C0B62C00DEF2}"/>
          </ac:spMkLst>
        </pc:spChg>
        <pc:spChg chg="del">
          <ac:chgData name="Munk, Maya K CTR USARMY DOD JPEO CBRND (USA)" userId="20b290f4-2d64-4ebb-b99d-f8855f925158" providerId="ADAL" clId="{4E6FA82D-D761-4E92-8D74-85EDE5121FEA}" dt="2025-07-18T20:18:46.536" v="0" actId="478"/>
          <ac:spMkLst>
            <pc:docMk/>
            <pc:sldMk cId="782466239" sldId="416"/>
            <ac:spMk id="104" creationId="{4DA07512-367D-0728-7C3F-C6CBCB2B20DF}"/>
          </ac:spMkLst>
        </pc:spChg>
        <pc:spChg chg="mod">
          <ac:chgData name="Munk, Maya K CTR USARMY DOD JPEO CBRND (USA)" userId="20b290f4-2d64-4ebb-b99d-f8855f925158" providerId="ADAL" clId="{4E6FA82D-D761-4E92-8D74-85EDE5121FEA}" dt="2025-07-18T20:18:47.497" v="1"/>
          <ac:spMkLst>
            <pc:docMk/>
            <pc:sldMk cId="782466239" sldId="416"/>
            <ac:spMk id="116" creationId="{281E743E-65F5-53F4-29CA-919717039C3F}"/>
          </ac:spMkLst>
        </pc:spChg>
        <pc:spChg chg="mod">
          <ac:chgData name="Munk, Maya K CTR USARMY DOD JPEO CBRND (USA)" userId="20b290f4-2d64-4ebb-b99d-f8855f925158" providerId="ADAL" clId="{4E6FA82D-D761-4E92-8D74-85EDE5121FEA}" dt="2025-07-18T20:18:47.497" v="1"/>
          <ac:spMkLst>
            <pc:docMk/>
            <pc:sldMk cId="782466239" sldId="416"/>
            <ac:spMk id="119" creationId="{03E444B7-6E71-37C8-1264-F6B2E94BD94B}"/>
          </ac:spMkLst>
        </pc:spChg>
        <pc:spChg chg="add mod">
          <ac:chgData name="Munk, Maya K CTR USARMY DOD JPEO CBRND (USA)" userId="20b290f4-2d64-4ebb-b99d-f8855f925158" providerId="ADAL" clId="{4E6FA82D-D761-4E92-8D74-85EDE5121FEA}" dt="2025-07-18T20:18:47.497" v="1"/>
          <ac:spMkLst>
            <pc:docMk/>
            <pc:sldMk cId="782466239" sldId="416"/>
            <ac:spMk id="125" creationId="{5FCE6D18-E6E0-2C4E-ADEE-71C56663FCE9}"/>
          </ac:spMkLst>
        </pc:spChg>
        <pc:spChg chg="add mod">
          <ac:chgData name="Munk, Maya K CTR USARMY DOD JPEO CBRND (USA)" userId="20b290f4-2d64-4ebb-b99d-f8855f925158" providerId="ADAL" clId="{4E6FA82D-D761-4E92-8D74-85EDE5121FEA}" dt="2025-07-18T20:18:47.497" v="1"/>
          <ac:spMkLst>
            <pc:docMk/>
            <pc:sldMk cId="782466239" sldId="416"/>
            <ac:spMk id="130" creationId="{D988250C-BB92-18C4-2EF1-5486F896BFAD}"/>
          </ac:spMkLst>
        </pc:spChg>
        <pc:picChg chg="del">
          <ac:chgData name="Munk, Maya K CTR USARMY DOD JPEO CBRND (USA)" userId="20b290f4-2d64-4ebb-b99d-f8855f925158" providerId="ADAL" clId="{4E6FA82D-D761-4E92-8D74-85EDE5121FEA}" dt="2025-07-18T20:18:46.536" v="0" actId="478"/>
          <ac:picMkLst>
            <pc:docMk/>
            <pc:sldMk cId="782466239" sldId="416"/>
            <ac:picMk id="74" creationId="{0E4DCCD5-DEBE-D339-2F77-2105BEA6185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B25017-BED5-9348-A31F-558ABD359850}"/>
              </a:ext>
            </a:extLst>
          </p:cNvPr>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a:extLst>
              <a:ext uri="{FF2B5EF4-FFF2-40B4-BE49-F238E27FC236}">
                <a16:creationId xmlns:a16="http://schemas.microsoft.com/office/drawing/2014/main" id="{059E59B3-86C3-9943-A99E-787DEF2E3EF8}"/>
              </a:ext>
            </a:extLst>
          </p:cNvPr>
          <p:cNvSpPr>
            <a:spLocks noGrp="1"/>
          </p:cNvSpPr>
          <p:nvPr>
            <p:ph type="dt" sz="quarter" idx="1"/>
          </p:nvPr>
        </p:nvSpPr>
        <p:spPr>
          <a:xfrm>
            <a:off x="3898102" y="0"/>
            <a:ext cx="2982119" cy="466434"/>
          </a:xfrm>
          <a:prstGeom prst="rect">
            <a:avLst/>
          </a:prstGeom>
        </p:spPr>
        <p:txBody>
          <a:bodyPr vert="horz" lIns="92446" tIns="46223" rIns="92446" bIns="46223" rtlCol="0"/>
          <a:lstStyle>
            <a:lvl1pPr algn="r">
              <a:defRPr sz="1200"/>
            </a:lvl1pPr>
          </a:lstStyle>
          <a:p>
            <a:fld id="{536D33A9-3B59-CF4B-A8D2-141EDFAD94D4}" type="datetimeFigureOut">
              <a:rPr lang="en-US" smtClean="0"/>
              <a:t>7/18/2025</a:t>
            </a:fld>
            <a:endParaRPr lang="en-US"/>
          </a:p>
        </p:txBody>
      </p:sp>
      <p:sp>
        <p:nvSpPr>
          <p:cNvPr id="4" name="Footer Placeholder 3">
            <a:extLst>
              <a:ext uri="{FF2B5EF4-FFF2-40B4-BE49-F238E27FC236}">
                <a16:creationId xmlns:a16="http://schemas.microsoft.com/office/drawing/2014/main" id="{CC74598C-6C03-1F4E-A2CB-7526ACE00B8F}"/>
              </a:ext>
            </a:extLst>
          </p:cNvPr>
          <p:cNvSpPr>
            <a:spLocks noGrp="1"/>
          </p:cNvSpPr>
          <p:nvPr>
            <p:ph type="ftr" sz="quarter" idx="2"/>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041F2DC-D6D0-6342-8B4D-7E0BFF8D30B2}"/>
              </a:ext>
            </a:extLst>
          </p:cNvPr>
          <p:cNvSpPr>
            <a:spLocks noGrp="1"/>
          </p:cNvSpPr>
          <p:nvPr>
            <p:ph type="sldNum" sz="quarter" idx="3"/>
          </p:nvPr>
        </p:nvSpPr>
        <p:spPr>
          <a:xfrm>
            <a:off x="3898102" y="8829967"/>
            <a:ext cx="2982119" cy="466433"/>
          </a:xfrm>
          <a:prstGeom prst="rect">
            <a:avLst/>
          </a:prstGeom>
        </p:spPr>
        <p:txBody>
          <a:bodyPr vert="horz" lIns="92446" tIns="46223" rIns="92446" bIns="46223" rtlCol="0" anchor="b"/>
          <a:lstStyle>
            <a:lvl1pPr algn="r">
              <a:defRPr sz="1200"/>
            </a:lvl1pPr>
          </a:lstStyle>
          <a:p>
            <a:fld id="{7C5FAC7D-1A26-BE4D-95E9-48D697500B6B}" type="slidenum">
              <a:rPr lang="en-US" smtClean="0"/>
              <a:t>‹#›</a:t>
            </a:fld>
            <a:endParaRPr lang="en-US"/>
          </a:p>
        </p:txBody>
      </p:sp>
    </p:spTree>
    <p:extLst>
      <p:ext uri="{BB962C8B-B14F-4D97-AF65-F5344CB8AC3E}">
        <p14:creationId xmlns:p14="http://schemas.microsoft.com/office/powerpoint/2010/main" val="23122763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52E01DB9-59C2-2341-A50D-B02298C019AB}" type="datetimeFigureOut">
              <a:rPr lang="en-US" smtClean="0"/>
              <a:t>7/18/2025</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841634F4-0FC7-334B-9025-A3437B720776}" type="slidenum">
              <a:rPr lang="en-US" smtClean="0"/>
              <a:t>‹#›</a:t>
            </a:fld>
            <a:endParaRPr lang="en-US"/>
          </a:p>
        </p:txBody>
      </p:sp>
    </p:spTree>
    <p:extLst>
      <p:ext uri="{BB962C8B-B14F-4D97-AF65-F5344CB8AC3E}">
        <p14:creationId xmlns:p14="http://schemas.microsoft.com/office/powerpoint/2010/main" val="1762898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404"/>
              </a:spcAft>
              <a:tabLst>
                <a:tab pos="1343033" algn="l"/>
              </a:tabLst>
            </a:pPr>
            <a:r>
              <a:rPr lang="en-US" sz="1800" b="1" u="sng">
                <a:solidFill>
                  <a:srgbClr val="243646"/>
                </a:solidFill>
                <a:latin typeface="Calibri" panose="020F0502020204030204" pitchFamily="34" charset="0"/>
                <a:ea typeface="Calibri" panose="020F0502020204030204" pitchFamily="34" charset="0"/>
                <a:cs typeface="Arial" panose="020B0604020202020204" pitchFamily="34" charset="0"/>
              </a:rPr>
              <a:t>Introduction</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Good morning/afternoon, I’m [</a:t>
            </a:r>
            <a:r>
              <a:rPr lang="en-US" sz="1800" i="1">
                <a:solidFill>
                  <a:srgbClr val="243646"/>
                </a:solidFill>
                <a:latin typeface="Calibri" panose="020F0502020204030204" pitchFamily="34" charset="0"/>
                <a:ea typeface="Calibri" panose="020F0502020204030204" pitchFamily="34" charset="0"/>
                <a:cs typeface="Arial" panose="020B0604020202020204" pitchFamily="34" charset="0"/>
              </a:rPr>
              <a:t>Name</a:t>
            </a: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 [</a:t>
            </a:r>
            <a:r>
              <a:rPr lang="en-US" sz="1800" i="1">
                <a:solidFill>
                  <a:srgbClr val="243646"/>
                </a:solidFill>
                <a:latin typeface="Calibri" panose="020F0502020204030204" pitchFamily="34" charset="0"/>
                <a:ea typeface="Calibri" panose="020F0502020204030204" pitchFamily="34" charset="0"/>
                <a:cs typeface="Arial" panose="020B0604020202020204" pitchFamily="34" charset="0"/>
              </a:rPr>
              <a:t>Position</a:t>
            </a: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 at the Joint Program Executive Office for Chemical, Biological, Radiological and Nuclear Defense. </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I’d like to start by thanking [</a:t>
            </a:r>
            <a:r>
              <a:rPr lang="en-US" sz="1800" i="1">
                <a:solidFill>
                  <a:srgbClr val="243646"/>
                </a:solidFill>
                <a:latin typeface="Calibri" panose="020F0502020204030204" pitchFamily="34" charset="0"/>
                <a:ea typeface="Calibri" panose="020F0502020204030204" pitchFamily="34" charset="0"/>
                <a:cs typeface="Arial" panose="020B0604020202020204" pitchFamily="34" charset="0"/>
              </a:rPr>
              <a:t>Organizer Name</a:t>
            </a: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 for the opportunity to speak with you today about our mission, portfolio, and strategy. </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41634F4-0FC7-334B-9025-A3437B720776}" type="slidenum">
              <a:rPr lang="en-US" smtClean="0"/>
              <a:t>1</a:t>
            </a:fld>
            <a:endParaRPr lang="en-US"/>
          </a:p>
        </p:txBody>
      </p:sp>
    </p:spTree>
    <p:extLst>
      <p:ext uri="{BB962C8B-B14F-4D97-AF65-F5344CB8AC3E}">
        <p14:creationId xmlns:p14="http://schemas.microsoft.com/office/powerpoint/2010/main" val="1899656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sng">
                <a:solidFill>
                  <a:srgbClr val="243545"/>
                </a:solidFill>
                <a:effectLst/>
                <a:latin typeface="Calibri" panose="020F0502020204030204" pitchFamily="34" charset="0"/>
              </a:rPr>
              <a:t>Medical Strategy</a:t>
            </a:r>
            <a:r>
              <a:rPr lang="en-US" sz="1800" b="0" i="0">
                <a:solidFill>
                  <a:srgbClr val="243545"/>
                </a:solidFill>
                <a:effectLst/>
                <a:latin typeface="Calibri" panose="020F0502020204030204" pitchFamily="34" charset="0"/>
              </a:rPr>
              <a:t> </a:t>
            </a:r>
            <a:endParaRPr lang="en-US" sz="1800" b="0" i="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US" sz="1800" b="0" i="0">
                <a:solidFill>
                  <a:srgbClr val="243646"/>
                </a:solidFill>
                <a:effectLst/>
                <a:latin typeface="Calibri" panose="020F0502020204030204" pitchFamily="34" charset="0"/>
              </a:rPr>
              <a:t>Our Medical Strategy was developed to create a knowledge base against all the families of viral diseases to protect and treat the Joint Force. </a:t>
            </a:r>
          </a:p>
          <a:p>
            <a:pPr marL="285750" indent="-285750" algn="l" rtl="0" fontAlgn="base">
              <a:buFont typeface="Arial" panose="020B0604020202020204" pitchFamily="34" charset="0"/>
              <a:buChar char="•"/>
            </a:pPr>
            <a:r>
              <a:rPr lang="en-US" sz="1800" b="0" i="0">
                <a:solidFill>
                  <a:srgbClr val="243646"/>
                </a:solidFill>
                <a:effectLst/>
                <a:latin typeface="Calibri" panose="020F0502020204030204" pitchFamily="34" charset="0"/>
              </a:rPr>
              <a:t>This strategy includes both broad spectrum and targeted medical countermeasures:  </a:t>
            </a:r>
            <a:endParaRPr lang="en-US" sz="1800" b="0" i="0">
              <a:solidFill>
                <a:srgbClr val="000000"/>
              </a:solidFill>
              <a:effectLst/>
              <a:latin typeface="Calibri" panose="020F0502020204030204" pitchFamily="34" charset="0"/>
            </a:endParaRPr>
          </a:p>
          <a:p>
            <a:pPr marL="742950" lvl="1" indent="-285750" algn="l" rtl="0" fontAlgn="base">
              <a:buFont typeface="Arial" panose="020B0604020202020204" pitchFamily="34" charset="0"/>
              <a:buChar char="•"/>
            </a:pPr>
            <a:r>
              <a:rPr lang="en-US" sz="1800" b="0" i="0">
                <a:solidFill>
                  <a:srgbClr val="243646"/>
                </a:solidFill>
                <a:effectLst/>
                <a:latin typeface="Calibri" panose="020F0502020204030204" pitchFamily="34" charset="0"/>
              </a:rPr>
              <a:t>A broad-spectrum medical countermeasure is effective across multiple threats, offering a frontline defense and buying time to deploy targeted medical countermeasures.  </a:t>
            </a:r>
            <a:endParaRPr lang="en-US" sz="1800" b="0" i="0">
              <a:solidFill>
                <a:srgbClr val="000000"/>
              </a:solidFill>
              <a:effectLst/>
              <a:latin typeface="Calibri" panose="020F0502020204030204" pitchFamily="34" charset="0"/>
            </a:endParaRPr>
          </a:p>
          <a:p>
            <a:pPr marL="742950" lvl="1" indent="-285750" algn="l" rtl="0" fontAlgn="base">
              <a:buFont typeface="Arial" panose="020B0604020202020204" pitchFamily="34" charset="0"/>
              <a:buChar char="•"/>
            </a:pPr>
            <a:r>
              <a:rPr lang="en-US" sz="1800" b="0" i="0">
                <a:solidFill>
                  <a:srgbClr val="243646"/>
                </a:solidFill>
                <a:effectLst/>
                <a:latin typeface="Calibri" panose="020F0502020204030204" pitchFamily="34" charset="0"/>
              </a:rPr>
              <a:t>A targeted medical countermeasure approach aims to understand, mitigate, and protect our warfighters against prioritized threats with highly specific tests and medical countermeasures. </a:t>
            </a:r>
            <a:endParaRPr lang="en-US" sz="1800" b="0" i="0">
              <a:solidFill>
                <a:srgbClr val="000000"/>
              </a:solidFill>
              <a:effectLst/>
              <a:latin typeface="Calibri" panose="020F0502020204030204" pitchFamily="34" charset="0"/>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b="0" i="0">
                <a:solidFill>
                  <a:srgbClr val="243646"/>
                </a:solidFill>
                <a:effectLst/>
                <a:latin typeface="Calibri" panose="020F0502020204030204" pitchFamily="34" charset="0"/>
              </a:rPr>
              <a:t>This strategy includes programs and capabilities managed by our JPM CBRN Medical team and JPL CBRN defense enabling biotechnologies team.  </a:t>
            </a:r>
            <a:endParaRPr lang="en-US" sz="1800" b="0" i="0">
              <a:solidFill>
                <a:srgbClr val="000000"/>
              </a:solidFill>
              <a:effectLst/>
              <a:latin typeface="Calibri" panose="020F0502020204030204" pitchFamily="34" charset="0"/>
            </a:endParaRPr>
          </a:p>
          <a:p>
            <a:pPr marL="285750" indent="-285750" algn="l" rtl="0" fontAlgn="base">
              <a:buFont typeface="Arial" panose="020B0604020202020204" pitchFamily="34" charset="0"/>
              <a:buChar char="•"/>
            </a:pPr>
            <a:r>
              <a:rPr lang="en-US" sz="1800" b="0" i="0">
                <a:solidFill>
                  <a:srgbClr val="243646"/>
                </a:solidFill>
                <a:effectLst/>
                <a:latin typeface="Calibri" panose="020F0502020204030204" pitchFamily="34" charset="0"/>
              </a:rPr>
              <a:t>At its core, our Medical Strategy aims to exploit rapid response capabilities to respond faster to the unknown while keeping our Joint Forces at the forefront.  </a:t>
            </a:r>
            <a:endParaRPr lang="en-US" sz="1800" b="0" i="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41634F4-0FC7-334B-9025-A3437B720776}" type="slidenum">
              <a:rPr lang="en-US" smtClean="0"/>
              <a:t>10</a:t>
            </a:fld>
            <a:endParaRPr lang="en-US"/>
          </a:p>
        </p:txBody>
      </p:sp>
    </p:spTree>
    <p:extLst>
      <p:ext uri="{BB962C8B-B14F-4D97-AF65-F5344CB8AC3E}">
        <p14:creationId xmlns:p14="http://schemas.microsoft.com/office/powerpoint/2010/main" val="3189377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404"/>
              </a:spcAft>
              <a:tabLst>
                <a:tab pos="1343033" algn="l"/>
              </a:tabLst>
            </a:pPr>
            <a:r>
              <a:rPr lang="en-US" b="1" u="sng">
                <a:solidFill>
                  <a:srgbClr val="243545"/>
                </a:solidFill>
                <a:latin typeface="Calibri"/>
                <a:ea typeface="Calibri"/>
                <a:cs typeface="Calibri"/>
              </a:rPr>
              <a:t>Physical Strategy</a:t>
            </a:r>
            <a:endParaRPr lang="en-US">
              <a:solidFill>
                <a:srgbClr val="000000"/>
              </a:solidFill>
              <a:latin typeface="Calibri"/>
              <a:ea typeface="Calibri"/>
              <a:cs typeface="Calibri"/>
            </a:endParaRPr>
          </a:p>
          <a:p>
            <a:pPr marL="285750" indent="-285750" algn="l" rtl="0" fontAlgn="base">
              <a:buFont typeface="Arial" panose="020B0604020202020204" pitchFamily="34" charset="0"/>
              <a:buChar char="•"/>
            </a:pPr>
            <a:r>
              <a:rPr lang="en-US" sz="1800" b="0" i="0">
                <a:solidFill>
                  <a:srgbClr val="243646"/>
                </a:solidFill>
                <a:effectLst/>
                <a:latin typeface="Calibri"/>
                <a:ea typeface="Calibri"/>
                <a:cs typeface="Calibri"/>
              </a:rPr>
              <a:t>Our Physical Strategy encompasses all the physical capabilities that serve our warfighters—from suits, boots, and sensors to specialized decontamination equipment.  </a:t>
            </a:r>
            <a:endParaRPr lang="en-US" sz="1800" b="0" i="0">
              <a:solidFill>
                <a:srgbClr val="000000"/>
              </a:solidFill>
              <a:effectLst/>
              <a:latin typeface="Calibri"/>
              <a:ea typeface="Calibri"/>
              <a:cs typeface="Calibri"/>
            </a:endParaRPr>
          </a:p>
          <a:p>
            <a:pPr marL="285750" indent="-285750" algn="l" rtl="0" fontAlgn="base">
              <a:buFont typeface="Arial" panose="020B0604020202020204" pitchFamily="34" charset="0"/>
              <a:buChar char="•"/>
            </a:pPr>
            <a:r>
              <a:rPr lang="en-US" sz="1800" b="0" i="0">
                <a:solidFill>
                  <a:srgbClr val="243646"/>
                </a:solidFill>
                <a:effectLst/>
                <a:latin typeface="Calibri"/>
                <a:ea typeface="Calibri"/>
                <a:cs typeface="Calibri"/>
              </a:rPr>
              <a:t>The strategy spans multiple JPM and JPL teams, including JPM CBRN Protection, JPM CBRN Sensors, JPM CBRN Special Operations Forces, and JPL CBRN Integration.  </a:t>
            </a:r>
            <a:endParaRPr lang="en-US" sz="1800" b="0" i="0">
              <a:solidFill>
                <a:srgbClr val="000000"/>
              </a:solidFill>
              <a:effectLst/>
              <a:latin typeface="Calibri"/>
              <a:ea typeface="Calibri"/>
              <a:cs typeface="Calibri"/>
            </a:endParaRPr>
          </a:p>
          <a:p>
            <a:pPr marL="285750" indent="-285750" algn="l" rtl="0" fontAlgn="base">
              <a:buFont typeface="Arial" panose="020B0604020202020204" pitchFamily="34" charset="0"/>
              <a:buChar char="•"/>
            </a:pPr>
            <a:r>
              <a:rPr lang="en-US" sz="1800" b="0" i="0">
                <a:solidFill>
                  <a:srgbClr val="243646"/>
                </a:solidFill>
                <a:effectLst/>
                <a:latin typeface="Calibri"/>
                <a:ea typeface="Calibri"/>
                <a:cs typeface="Calibri"/>
              </a:rPr>
              <a:t>This strategy looks outward at delivering innovative capabilities that are:  </a:t>
            </a:r>
            <a:endParaRPr lang="en-US" sz="1800" b="0" i="0">
              <a:solidFill>
                <a:srgbClr val="000000"/>
              </a:solidFill>
              <a:effectLst/>
              <a:latin typeface="Calibri"/>
              <a:ea typeface="Calibri"/>
              <a:cs typeface="Calibri"/>
            </a:endParaRPr>
          </a:p>
          <a:p>
            <a:pPr marL="742950" lvl="1" indent="-285750" algn="l" rtl="0" fontAlgn="base">
              <a:buFont typeface="Arial" panose="020B0604020202020204" pitchFamily="34" charset="0"/>
              <a:buChar char="•"/>
            </a:pPr>
            <a:r>
              <a:rPr lang="en-US" sz="1800" b="0" i="0">
                <a:solidFill>
                  <a:srgbClr val="243646"/>
                </a:solidFill>
                <a:effectLst/>
                <a:latin typeface="Calibri"/>
                <a:ea typeface="Calibri"/>
                <a:cs typeface="Calibri"/>
              </a:rPr>
              <a:t>Unencumbered, maximizing the warfighter’s tactical flexibility and fighting strength by fielding capabilities that are smaller, lighter, and more portable,  </a:t>
            </a:r>
            <a:endParaRPr lang="en-US" sz="1800" b="0" i="0">
              <a:solidFill>
                <a:srgbClr val="000000"/>
              </a:solidFill>
              <a:effectLst/>
              <a:latin typeface="Calibri"/>
              <a:ea typeface="Calibri"/>
              <a:cs typeface="Calibri"/>
            </a:endParaRPr>
          </a:p>
          <a:p>
            <a:pPr marL="742950" lvl="1" indent="-285750" algn="l" rtl="0" fontAlgn="base">
              <a:buFont typeface="Arial" panose="020B0604020202020204" pitchFamily="34" charset="0"/>
              <a:buChar char="•"/>
            </a:pPr>
            <a:r>
              <a:rPr lang="en-US" sz="1800" b="0" i="0">
                <a:solidFill>
                  <a:srgbClr val="243646"/>
                </a:solidFill>
                <a:effectLst/>
                <a:latin typeface="Calibri"/>
                <a:ea typeface="Calibri"/>
                <a:cs typeface="Calibri"/>
              </a:rPr>
              <a:t>Networked to other CBRN and non-CBRN capabilities to provide timely, more complete situational understanding, and  </a:t>
            </a:r>
            <a:endParaRPr lang="en-US" sz="1800" b="0" i="0">
              <a:solidFill>
                <a:srgbClr val="000000"/>
              </a:solidFill>
              <a:effectLst/>
              <a:latin typeface="Calibri"/>
              <a:ea typeface="Calibri"/>
              <a:cs typeface="Calibri"/>
            </a:endParaRPr>
          </a:p>
          <a:p>
            <a:pPr marL="742950" lvl="1" indent="-285750" algn="l" rtl="0" fontAlgn="base">
              <a:buFont typeface="Arial" panose="020B0604020202020204" pitchFamily="34" charset="0"/>
              <a:buChar char="•"/>
            </a:pPr>
            <a:r>
              <a:rPr lang="en-US" sz="1800" b="0" i="0">
                <a:solidFill>
                  <a:srgbClr val="243646"/>
                </a:solidFill>
                <a:effectLst/>
                <a:latin typeface="Calibri"/>
                <a:ea typeface="Calibri"/>
                <a:cs typeface="Calibri"/>
              </a:rPr>
              <a:t>Autonomous to provide capabilities that quickly and effectively detect and mitigate CBRN threats while minimizing the logistical burden and cost of conducting CBRN defense operations.  </a:t>
            </a:r>
            <a:endParaRPr lang="en-US" sz="1800" b="0" i="0">
              <a:solidFill>
                <a:srgbClr val="000000"/>
              </a:solidFill>
              <a:effectLst/>
              <a:latin typeface="Calibri"/>
              <a:ea typeface="Calibri"/>
              <a:cs typeface="Calibri"/>
            </a:endParaRPr>
          </a:p>
          <a:p>
            <a:pPr marL="285750" indent="-285750" algn="l" rtl="0" fontAlgn="base">
              <a:buFont typeface="Arial" panose="020B0604020202020204" pitchFamily="34" charset="0"/>
              <a:buChar char="•"/>
            </a:pPr>
            <a:r>
              <a:rPr lang="en-US" sz="1800" b="0" i="0">
                <a:solidFill>
                  <a:srgbClr val="243646"/>
                </a:solidFill>
                <a:effectLst/>
                <a:latin typeface="Calibri"/>
                <a:ea typeface="Calibri"/>
                <a:cs typeface="Calibri"/>
              </a:rPr>
              <a:t>At its core, our Physical Strategy aims to develop platform agnostic capabilities to provide integrated CBRN data to deliver actionable information to command decision makers faster.  </a:t>
            </a:r>
            <a:endParaRPr lang="en-US" sz="1800" b="0" i="0">
              <a:solidFill>
                <a:srgbClr val="000000"/>
              </a:solidFill>
              <a:effectLst/>
              <a:latin typeface="Calibri"/>
              <a:ea typeface="Calibri"/>
              <a:cs typeface="Calibri"/>
            </a:endParaRPr>
          </a:p>
        </p:txBody>
      </p:sp>
      <p:sp>
        <p:nvSpPr>
          <p:cNvPr id="4" name="Slide Number Placeholder 3"/>
          <p:cNvSpPr>
            <a:spLocks noGrp="1"/>
          </p:cNvSpPr>
          <p:nvPr>
            <p:ph type="sldNum" sz="quarter" idx="5"/>
          </p:nvPr>
        </p:nvSpPr>
        <p:spPr/>
        <p:txBody>
          <a:bodyPr/>
          <a:lstStyle/>
          <a:p>
            <a:fld id="{841634F4-0FC7-334B-9025-A3437B720776}" type="slidenum">
              <a:rPr lang="en-US" smtClean="0"/>
              <a:t>11</a:t>
            </a:fld>
            <a:endParaRPr lang="en-US"/>
          </a:p>
        </p:txBody>
      </p:sp>
    </p:spTree>
    <p:extLst>
      <p:ext uri="{BB962C8B-B14F-4D97-AF65-F5344CB8AC3E}">
        <p14:creationId xmlns:p14="http://schemas.microsoft.com/office/powerpoint/2010/main" val="386533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404"/>
              </a:spcAft>
              <a:tabLst>
                <a:tab pos="1343033" algn="l"/>
              </a:tabLst>
            </a:pPr>
            <a:r>
              <a:rPr lang="en-US" sz="1200" b="1" u="sng">
                <a:solidFill>
                  <a:srgbClr val="243646"/>
                </a:solidFill>
                <a:latin typeface="Calibri" panose="020F0502020204030204" pitchFamily="34" charset="0"/>
                <a:ea typeface="Calibri" panose="020F0502020204030204" pitchFamily="34" charset="0"/>
                <a:cs typeface="Arial" panose="020B0604020202020204" pitchFamily="34" charset="0"/>
              </a:rPr>
              <a:t>JETT</a:t>
            </a:r>
            <a:endParaRPr lang="en-US" sz="12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200">
                <a:solidFill>
                  <a:srgbClr val="243646"/>
                </a:solidFill>
                <a:latin typeface="Calibri" panose="020F0502020204030204" pitchFamily="34" charset="0"/>
                <a:ea typeface="Calibri" panose="020F0502020204030204" pitchFamily="34" charset="0"/>
                <a:cs typeface="Arial" panose="020B0604020202020204" pitchFamily="34" charset="0"/>
              </a:rPr>
              <a:t>The Joint Enterprise Technology Tool, or JETT, is a web-based engagement tool designed for industry, academia, and laboratories to introduce their ideas and capabilities to the JPEO-CBRND so we can accurately and efficiently connect them with the “right” decision makers within the enterprise. </a:t>
            </a:r>
            <a:endParaRPr lang="en-US" sz="12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200">
                <a:solidFill>
                  <a:srgbClr val="243646"/>
                </a:solidFill>
                <a:latin typeface="Calibri" panose="020F0502020204030204" pitchFamily="34" charset="0"/>
                <a:ea typeface="Calibri" panose="020F0502020204030204" pitchFamily="34" charset="0"/>
                <a:cs typeface="Arial" panose="020B0604020202020204" pitchFamily="34" charset="0"/>
              </a:rPr>
              <a:t>Developed with industry in mind, JETT is intended to initiate and sustain engagement between JPEO-CBRND personnel or partnered S&amp;T organization contacts and industry members. JETT serves to connect potential business partners to the right office or organization to facilitate meaningful discussion. </a:t>
            </a:r>
            <a:endParaRPr lang="en-US" sz="12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200">
                <a:solidFill>
                  <a:srgbClr val="243646"/>
                </a:solidFill>
                <a:latin typeface="Calibri" panose="020F0502020204030204" pitchFamily="34" charset="0"/>
                <a:ea typeface="Calibri" panose="020F0502020204030204" pitchFamily="34" charset="0"/>
                <a:cs typeface="Arial" panose="020B0604020202020204" pitchFamily="34" charset="0"/>
              </a:rPr>
              <a:t>If you have an idea or a technology that could help us protect the Joint Force, we’d like to engage with you to learn more. </a:t>
            </a:r>
            <a:endParaRPr lang="en-US" sz="12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200">
                <a:solidFill>
                  <a:srgbClr val="243646"/>
                </a:solidFill>
                <a:latin typeface="Calibri" panose="020F0502020204030204" pitchFamily="34" charset="0"/>
                <a:ea typeface="Calibri" panose="020F0502020204030204" pitchFamily="34" charset="0"/>
                <a:cs typeface="Arial" panose="020B0604020202020204" pitchFamily="34" charset="0"/>
              </a:rPr>
              <a:t>JETT is a great way to connect the latest innovations in industry with the complex challenges that our JPMs and JPLs or partnered organizations are working to solve. </a:t>
            </a:r>
          </a:p>
          <a:p>
            <a:pPr marL="346672" indent="-346672">
              <a:lnSpc>
                <a:spcPct val="120000"/>
              </a:lnSpc>
              <a:spcAft>
                <a:spcPts val="404"/>
              </a:spcAft>
              <a:buFont typeface="Symbol" panose="05050102010706020507" pitchFamily="18" charset="2"/>
              <a:buChar char=""/>
              <a:tabLst>
                <a:tab pos="1343033" algn="l"/>
              </a:tabLst>
            </a:pPr>
            <a:r>
              <a:rPr lang="en-US" sz="1200">
                <a:solidFill>
                  <a:srgbClr val="000000"/>
                </a:solidFill>
                <a:latin typeface="Calibri" panose="020F0502020204030204" pitchFamily="34" charset="0"/>
                <a:ea typeface="Calibri" panose="020F0502020204030204" pitchFamily="34" charset="0"/>
                <a:cs typeface="Arial" panose="020B0604020202020204" pitchFamily="34" charset="0"/>
              </a:rPr>
              <a:t>JETT also serves as a market research tool for increased awareness of the work that industry is currently or historically pursuing and informs key personnel as to where the JPEO-CBRND and CBDP enterprise can shape future pathways. </a:t>
            </a:r>
          </a:p>
          <a:p>
            <a:pPr marL="346672" indent="-346672">
              <a:lnSpc>
                <a:spcPct val="120000"/>
              </a:lnSpc>
              <a:spcAft>
                <a:spcPts val="404"/>
              </a:spcAft>
              <a:buFont typeface="Symbol" panose="05050102010706020507" pitchFamily="18" charset="2"/>
              <a:buChar char=""/>
              <a:tabLst>
                <a:tab pos="1343033" algn="l"/>
              </a:tabLst>
            </a:pPr>
            <a:r>
              <a:rPr lang="en-US" sz="1200">
                <a:solidFill>
                  <a:srgbClr val="000000"/>
                </a:solidFill>
                <a:latin typeface="Calibri" panose="020F0502020204030204" pitchFamily="34" charset="0"/>
                <a:ea typeface="Calibri" panose="020F0502020204030204" pitchFamily="34" charset="0"/>
                <a:cs typeface="Arial" panose="020B0604020202020204" pitchFamily="34" charset="0"/>
              </a:rPr>
              <a:t>JETT also provides support through event registration management for events hosted by CBDP enterprise organizations. JETT provides public access for vendors to browse and register for upcoming events relevant to their focus areas. JETT also functions as a space to collect responses and relevant capability submissions to externally posted RFIs.</a:t>
            </a:r>
          </a:p>
          <a:p>
            <a:pPr marL="346672" indent="-346672">
              <a:lnSpc>
                <a:spcPct val="120000"/>
              </a:lnSpc>
              <a:spcAft>
                <a:spcPts val="404"/>
              </a:spcAft>
              <a:buFont typeface="Symbol" panose="05050102010706020507" pitchFamily="18" charset="2"/>
              <a:buChar char=""/>
              <a:tabLst>
                <a:tab pos="1343033" algn="l"/>
              </a:tabLst>
            </a:pPr>
            <a:r>
              <a:rPr lang="en-US" sz="1200">
                <a:solidFill>
                  <a:srgbClr val="000000"/>
                </a:solidFill>
                <a:latin typeface="Calibri" panose="020F0502020204030204" pitchFamily="34" charset="0"/>
                <a:ea typeface="Calibri" panose="020F0502020204030204" pitchFamily="34" charset="0"/>
                <a:cs typeface="Arial" panose="020B0604020202020204" pitchFamily="34" charset="0"/>
              </a:rPr>
              <a:t>To clarify, JETT is not a guarantee of contract, work, funding, etc. However, JETT serves as a platform that connects vendors to government staff to discuss capabilities and offerings for future opportunities and it is much more effective than requesting office calls! </a:t>
            </a:r>
          </a:p>
          <a:p>
            <a:pPr marL="346672" indent="-346672">
              <a:lnSpc>
                <a:spcPct val="120000"/>
              </a:lnSpc>
              <a:spcAft>
                <a:spcPts val="404"/>
              </a:spcAft>
              <a:buFont typeface="Symbol" panose="05050102010706020507" pitchFamily="18" charset="2"/>
              <a:buChar char=""/>
              <a:tabLst>
                <a:tab pos="1343033" algn="l"/>
              </a:tabLst>
            </a:pPr>
            <a:r>
              <a:rPr lang="en-US" sz="1200">
                <a:solidFill>
                  <a:srgbClr val="000000"/>
                </a:solidFill>
                <a:latin typeface="Calibri" panose="020F0502020204030204" pitchFamily="34" charset="0"/>
                <a:ea typeface="Calibri" panose="020F0502020204030204" pitchFamily="34" charset="0"/>
                <a:cs typeface="Arial" panose="020B0604020202020204" pitchFamily="34" charset="0"/>
              </a:rPr>
              <a:t>Scan the QR code on this slide to be directed to the Work With Us Page of the JPEO website where you can find additional information about JETT, guidance and what to expect when submitting a capability, and additional resources. When you’re ready, click the “Register Now” button shown here to begin your submission  JETT!</a:t>
            </a:r>
          </a:p>
        </p:txBody>
      </p:sp>
      <p:sp>
        <p:nvSpPr>
          <p:cNvPr id="4" name="Slide Number Placeholder 3"/>
          <p:cNvSpPr>
            <a:spLocks noGrp="1"/>
          </p:cNvSpPr>
          <p:nvPr>
            <p:ph type="sldNum" sz="quarter" idx="10"/>
          </p:nvPr>
        </p:nvSpPr>
        <p:spPr/>
        <p:txBody>
          <a:bodyPr/>
          <a:lstStyle/>
          <a:p>
            <a:fld id="{841634F4-0FC7-334B-9025-A3437B720776}" type="slidenum">
              <a:rPr lang="en-US" smtClean="0"/>
              <a:t>12</a:t>
            </a:fld>
            <a:endParaRPr lang="en-US"/>
          </a:p>
        </p:txBody>
      </p:sp>
    </p:spTree>
    <p:extLst>
      <p:ext uri="{BB962C8B-B14F-4D97-AF65-F5344CB8AC3E}">
        <p14:creationId xmlns:p14="http://schemas.microsoft.com/office/powerpoint/2010/main" val="678564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404"/>
              </a:spcAft>
              <a:tabLst>
                <a:tab pos="1343033" algn="l"/>
              </a:tabLst>
            </a:pPr>
            <a:r>
              <a:rPr lang="en-US" sz="1800" b="1" u="sng">
                <a:solidFill>
                  <a:srgbClr val="243646"/>
                </a:solidFill>
                <a:latin typeface="Calibri" panose="020F0502020204030204" pitchFamily="34" charset="0"/>
                <a:ea typeface="Calibri" panose="020F0502020204030204" pitchFamily="34" charset="0"/>
                <a:cs typeface="Arial" panose="020B0604020202020204" pitchFamily="34" charset="0"/>
              </a:rPr>
              <a:t>Serving the Joint Force</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The JPEO-CBRND team is a valued partner across the CBRN defense enterprise and as part of the whole-of-government response to the defense of our homeland. </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We work closely together with the Services, Joint Requirements Office, Joint Science and Technology Office, and the DASD to develop, integrate, test, and deliver CBRN Defense capabilities to the Joint Force and our Allies and International Partners.</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This slide summarizes the exciting milestones, </a:t>
            </a:r>
            <a:r>
              <a:rPr lang="en-US" sz="1800" err="1">
                <a:solidFill>
                  <a:srgbClr val="243646"/>
                </a:solidFill>
                <a:latin typeface="Calibri" panose="020F0502020204030204" pitchFamily="34" charset="0"/>
                <a:ea typeface="Calibri" panose="020F0502020204030204" pitchFamily="34" charset="0"/>
                <a:cs typeface="Arial" panose="020B0604020202020204" pitchFamily="34" charset="0"/>
              </a:rPr>
              <a:t>fieldings</a:t>
            </a: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 test events, and demos that we’ve accomplished lately and serves as a snapshot of the work we do every day in support of the Warfighter. </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41634F4-0FC7-334B-9025-A3437B720776}" type="slidenum">
              <a:rPr lang="en-US" smtClean="0"/>
              <a:t>13</a:t>
            </a:fld>
            <a:endParaRPr lang="en-US"/>
          </a:p>
        </p:txBody>
      </p:sp>
    </p:spTree>
    <p:extLst>
      <p:ext uri="{BB962C8B-B14F-4D97-AF65-F5344CB8AC3E}">
        <p14:creationId xmlns:p14="http://schemas.microsoft.com/office/powerpoint/2010/main" val="4277689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sng">
                <a:solidFill>
                  <a:srgbClr val="243646"/>
                </a:solidFill>
                <a:effectLst/>
                <a:latin typeface="Calibri" panose="020F0502020204030204" pitchFamily="34" charset="0"/>
              </a:rPr>
              <a:t>Conclusion </a:t>
            </a:r>
            <a:r>
              <a:rPr lang="en-US" sz="1800" b="0" i="0">
                <a:solidFill>
                  <a:srgbClr val="243646"/>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US" sz="1800" b="0" i="0">
                <a:solidFill>
                  <a:srgbClr val="243646"/>
                </a:solidFill>
                <a:effectLst/>
                <a:latin typeface="Calibri" panose="020F0502020204030204" pitchFamily="34" charset="0"/>
              </a:rPr>
              <a:t>Thank you for your time today.  </a:t>
            </a:r>
            <a:endParaRPr lang="en-US" sz="1800" b="0" i="0">
              <a:solidFill>
                <a:srgbClr val="000000"/>
              </a:solidFill>
              <a:effectLst/>
              <a:latin typeface="Calibri" panose="020F0502020204030204" pitchFamily="34" charset="0"/>
            </a:endParaRPr>
          </a:p>
          <a:p>
            <a:pPr marL="285750" indent="-285750" algn="l" rtl="0" fontAlgn="base">
              <a:buFont typeface="Arial" panose="020B0604020202020204" pitchFamily="34" charset="0"/>
              <a:buChar char="•"/>
            </a:pPr>
            <a:r>
              <a:rPr lang="en-US" sz="1800" b="0" i="0">
                <a:solidFill>
                  <a:srgbClr val="243646"/>
                </a:solidFill>
                <a:effectLst/>
                <a:latin typeface="Calibri" panose="020F0502020204030204" pitchFamily="34" charset="0"/>
              </a:rPr>
              <a:t>I’m happy to take any questions.  </a:t>
            </a:r>
            <a:endParaRPr lang="en-US" sz="1800" b="0" i="0">
              <a:solidFill>
                <a:srgbClr val="000000"/>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841634F4-0FC7-334B-9025-A3437B720776}" type="slidenum">
              <a:rPr lang="en-US" smtClean="0"/>
              <a:t>14</a:t>
            </a:fld>
            <a:endParaRPr lang="en-US"/>
          </a:p>
        </p:txBody>
      </p:sp>
    </p:spTree>
    <p:extLst>
      <p:ext uri="{BB962C8B-B14F-4D97-AF65-F5344CB8AC3E}">
        <p14:creationId xmlns:p14="http://schemas.microsoft.com/office/powerpoint/2010/main" val="2146769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JPEO-CBRND Team – The backups provided below feature other slides you can add to the main briefing or swap in place of a current slide. Prior to finalizing your briefing, </a:t>
            </a:r>
            <a:r>
              <a:rPr lang="en-US" b="1"/>
              <a:t>please delete any backups that you do not intend to use</a:t>
            </a:r>
            <a:r>
              <a:rPr lang="en-US"/>
              <a:t>. </a:t>
            </a:r>
          </a:p>
        </p:txBody>
      </p:sp>
      <p:sp>
        <p:nvSpPr>
          <p:cNvPr id="4" name="Slide Number Placeholder 3"/>
          <p:cNvSpPr>
            <a:spLocks noGrp="1"/>
          </p:cNvSpPr>
          <p:nvPr>
            <p:ph type="sldNum" sz="quarter" idx="5"/>
          </p:nvPr>
        </p:nvSpPr>
        <p:spPr/>
        <p:txBody>
          <a:bodyPr/>
          <a:lstStyle/>
          <a:p>
            <a:fld id="{841634F4-0FC7-334B-9025-A3437B720776}" type="slidenum">
              <a:rPr lang="en-US" smtClean="0"/>
              <a:t>15</a:t>
            </a:fld>
            <a:endParaRPr lang="en-US"/>
          </a:p>
        </p:txBody>
      </p:sp>
    </p:spTree>
    <p:extLst>
      <p:ext uri="{BB962C8B-B14F-4D97-AF65-F5344CB8AC3E}">
        <p14:creationId xmlns:p14="http://schemas.microsoft.com/office/powerpoint/2010/main" val="373731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404"/>
              </a:spcAft>
              <a:tabLst>
                <a:tab pos="1343033" algn="l"/>
              </a:tabLst>
            </a:pPr>
            <a:r>
              <a:rPr lang="en-US" sz="1800" b="1" u="sng">
                <a:solidFill>
                  <a:srgbClr val="243646"/>
                </a:solidFill>
                <a:latin typeface="Calibri" panose="020F0502020204030204" pitchFamily="34" charset="0"/>
                <a:ea typeface="Calibri" panose="020F0502020204030204" pitchFamily="34" charset="0"/>
                <a:cs typeface="Arial" panose="020B0604020202020204" pitchFamily="34" charset="0"/>
              </a:rPr>
              <a:t>JPEO-CBRND Organization</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Now, let’s take a look at the leaders that drive the strategy and goals for the JPEO. </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Mr. Darryl Colvin is our JPEO, and Ms. Nicole Kilgore is the Deputy JPEO. </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We have four Joint Project Managers that develop equipment for the warfighter, each with a different focus area. They are CBRN Protection, CBRN Medical, CBRN Sensors, and CBRN Special Operations Forces.</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We also have two Joint Project Leads that coordinate across the JPMs and Chem-Bio Defense Community. They are CBRN Integration and CBRND Enabling Biotechnologies. </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Supporting our JPMs and JPLs, our HQ team is led by five Assistant JPEOs, the Chief of Operations, Chief Engineer, and Chief People Officer. </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41634F4-0FC7-334B-9025-A3437B720776}" type="slidenum">
              <a:rPr lang="en-US" smtClean="0"/>
              <a:t>16</a:t>
            </a:fld>
            <a:endParaRPr lang="en-US"/>
          </a:p>
        </p:txBody>
      </p:sp>
    </p:spTree>
    <p:extLst>
      <p:ext uri="{BB962C8B-B14F-4D97-AF65-F5344CB8AC3E}">
        <p14:creationId xmlns:p14="http://schemas.microsoft.com/office/powerpoint/2010/main" val="1835269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404"/>
              </a:spcAft>
              <a:tabLst>
                <a:tab pos="1343033" algn="l"/>
              </a:tabLst>
            </a:pPr>
            <a:r>
              <a:rPr lang="en-US" b="1" u="sng">
                <a:solidFill>
                  <a:srgbClr val="243545"/>
                </a:solidFill>
                <a:latin typeface="Calibri" panose="020F0502020204030204" pitchFamily="34" charset="0"/>
                <a:ea typeface="Calibri" panose="020F0502020204030204" pitchFamily="34" charset="0"/>
                <a:cs typeface="Arial" panose="020B0604020202020204" pitchFamily="34" charset="0"/>
              </a:rPr>
              <a:t>CSC2 Integration Strategy</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Our Integration Strategy is simple. We want the Warfighter to have as much information as possible at their fingertips so they can understand the environment and situation, make proactive decisions, and move faster toward mitigation.</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And that requires systems and capabilities communicating with each other and working together to provide that situational understanding, getting actionable information the Joint Force faster. </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Developing networked sensors that can communicate and share information with each other will be critical to achieve: </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751122" lvl="1" indent="-288893">
              <a:lnSpc>
                <a:spcPct val="120000"/>
              </a:lnSpc>
              <a:spcAft>
                <a:spcPts val="404"/>
              </a:spcAft>
              <a:buFont typeface="Courier New" panose="02070309020205020404" pitchFamily="49" charset="0"/>
              <a:buChar char="o"/>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Integration of CBRN capabilities and data with existing user systems across the Services </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751122" lvl="1" indent="-288893">
              <a:lnSpc>
                <a:spcPct val="120000"/>
              </a:lnSpc>
              <a:spcAft>
                <a:spcPts val="404"/>
              </a:spcAft>
              <a:buFont typeface="Courier New" panose="02070309020205020404" pitchFamily="49" charset="0"/>
              <a:buChar char="o"/>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Interoperability of CBRN data and non-CBRN data to create a holistic picture that includes CBRN information</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We cannot think of CBRN environments as separate, isolated battlespaces because, in reality, they won’t be.</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We have to ensure that CBRN defense capabilities are seamlessly integrated into all battlespaces using technology such as CBRN Support to Command and Control, or CSC2.</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24458">
              <a:defRPr/>
            </a:pPr>
            <a:fld id="{52661CF2-DEF3-43CB-A629-AC10264524B5}" type="slidenum">
              <a:rPr lang="en-US">
                <a:solidFill>
                  <a:prstClr val="black"/>
                </a:solidFill>
                <a:latin typeface="Calibri" panose="020F0502020204030204"/>
              </a:rPr>
              <a:pPr defTabSz="924458">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3509245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ts val="1050"/>
              </a:lnSpc>
              <a:spcBef>
                <a:spcPts val="0"/>
              </a:spcBef>
              <a:spcAft>
                <a:spcPts val="0"/>
              </a:spcAft>
              <a:buClrTx/>
              <a:buSzTx/>
              <a:buFont typeface="Arial" panose="020B0604020202020204" pitchFamily="34" charset="0"/>
              <a:buNone/>
              <a:tabLst/>
              <a:defRPr/>
            </a:pPr>
            <a:r>
              <a:rPr lang="en-US" sz="1200" b="1" u="sng">
                <a:solidFill>
                  <a:srgbClr val="243646"/>
                </a:solidFill>
                <a:latin typeface="+mn-lt"/>
                <a:ea typeface="Calibri" panose="020F0502020204030204" pitchFamily="34" charset="0"/>
                <a:cs typeface="Arial" panose="020B0604020202020204" pitchFamily="34" charset="0"/>
              </a:rPr>
              <a:t>Capability Portfolio Management</a:t>
            </a:r>
            <a:endParaRPr lang="en-US" b="0" i="0" u="none" strike="noStrike">
              <a:solidFill>
                <a:srgbClr val="002A3A"/>
              </a:solidFill>
              <a:effectLst/>
              <a:latin typeface="+mn-lt"/>
            </a:endParaRPr>
          </a:p>
          <a:p>
            <a:pPr marL="171450" indent="-171450" algn="l" rtl="0" fontAlgn="base">
              <a:lnSpc>
                <a:spcPts val="1050"/>
              </a:lnSpc>
              <a:buFont typeface="Arial" panose="020B0604020202020204" pitchFamily="34" charset="0"/>
              <a:buChar char="•"/>
            </a:pPr>
            <a:r>
              <a:rPr lang="en-US" b="0" i="0" u="none" strike="noStrike">
                <a:solidFill>
                  <a:srgbClr val="002A3A"/>
                </a:solidFill>
                <a:effectLst/>
                <a:latin typeface="+mn-lt"/>
              </a:rPr>
              <a:t>CBRN threats require that we provide integrated, layered deterrence capabilities to our ready, resilient forces.</a:t>
            </a:r>
            <a:r>
              <a:rPr lang="en-US" b="0" i="0">
                <a:solidFill>
                  <a:srgbClr val="002A3A"/>
                </a:solidFill>
                <a:effectLst/>
                <a:latin typeface="+mn-lt"/>
              </a:rPr>
              <a:t>​</a:t>
            </a:r>
          </a:p>
          <a:p>
            <a:pPr marL="171450" indent="-171450" algn="l" rtl="0" fontAlgn="base">
              <a:lnSpc>
                <a:spcPts val="1050"/>
              </a:lnSpc>
              <a:buFont typeface="Arial" panose="020B0604020202020204" pitchFamily="34" charset="0"/>
              <a:buChar char="•"/>
            </a:pPr>
            <a:r>
              <a:rPr lang="en-US" b="0" i="0" u="none" strike="noStrike">
                <a:solidFill>
                  <a:srgbClr val="002A3A"/>
                </a:solidFill>
                <a:effectLst/>
                <a:latin typeface="+mn-lt"/>
              </a:rPr>
              <a:t>Capability Portfolio Management (CPM) is a critical element of Integrated Layered Defense, ensuring we focus our energy on the entire system of capabilities in combinations of our Joint Capability Areas (Understand – Protect – Mitigate – and Enable). </a:t>
            </a:r>
            <a:r>
              <a:rPr lang="en-US" b="0" i="0">
                <a:solidFill>
                  <a:srgbClr val="002A3A"/>
                </a:solidFill>
                <a:effectLst/>
                <a:latin typeface="+mn-lt"/>
              </a:rPr>
              <a:t>​</a:t>
            </a:r>
          </a:p>
          <a:p>
            <a:pPr marL="171450" indent="-171450" algn="l" rtl="0" fontAlgn="base">
              <a:lnSpc>
                <a:spcPts val="1050"/>
              </a:lnSpc>
              <a:buFont typeface="Arial" panose="020B0604020202020204" pitchFamily="34" charset="0"/>
              <a:buChar char="•"/>
            </a:pPr>
            <a:r>
              <a:rPr lang="en-US" b="0" i="0" u="none" strike="noStrike">
                <a:solidFill>
                  <a:srgbClr val="002A3A"/>
                </a:solidFill>
                <a:effectLst/>
                <a:latin typeface="+mn-lt"/>
              </a:rPr>
              <a:t>This approach helps us buy down risks and make risk-informed decisions by reviewing capability sets versus individual Programs of Record. </a:t>
            </a:r>
            <a:r>
              <a:rPr lang="en-US" b="0" i="0">
                <a:solidFill>
                  <a:srgbClr val="002A3A"/>
                </a:solidFill>
                <a:effectLst/>
                <a:latin typeface="+mn-lt"/>
              </a:rPr>
              <a:t>​</a:t>
            </a:r>
          </a:p>
          <a:p>
            <a:pPr marL="346672" indent="-346672">
              <a:lnSpc>
                <a:spcPct val="120000"/>
              </a:lnSpc>
              <a:spcAft>
                <a:spcPts val="404"/>
              </a:spcAft>
              <a:buFont typeface="Symbol" panose="05050102010706020507" pitchFamily="18" charset="2"/>
              <a:buChar char=""/>
              <a:tabLst>
                <a:tab pos="1343033" algn="l"/>
              </a:tabLst>
            </a:pPr>
            <a:endParaRPr lang="en-US">
              <a:solidFill>
                <a:schemeClr val="tx1"/>
              </a:solidFill>
            </a:endParaRPr>
          </a:p>
        </p:txBody>
      </p:sp>
      <p:sp>
        <p:nvSpPr>
          <p:cNvPr id="4" name="Slide Number Placeholder 3"/>
          <p:cNvSpPr>
            <a:spLocks noGrp="1"/>
          </p:cNvSpPr>
          <p:nvPr>
            <p:ph type="sldNum" sz="quarter" idx="5"/>
          </p:nvPr>
        </p:nvSpPr>
        <p:spPr/>
        <p:txBody>
          <a:bodyPr/>
          <a:lstStyle/>
          <a:p>
            <a:fld id="{841634F4-0FC7-334B-9025-A3437B720776}" type="slidenum">
              <a:rPr lang="en-US" smtClean="0"/>
              <a:t>18</a:t>
            </a:fld>
            <a:endParaRPr lang="en-US"/>
          </a:p>
        </p:txBody>
      </p:sp>
    </p:spTree>
    <p:extLst>
      <p:ext uri="{BB962C8B-B14F-4D97-AF65-F5344CB8AC3E}">
        <p14:creationId xmlns:p14="http://schemas.microsoft.com/office/powerpoint/2010/main" val="1688964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404"/>
              </a:spcAft>
              <a:tabLst>
                <a:tab pos="1343033" algn="l"/>
              </a:tabLst>
            </a:pPr>
            <a:r>
              <a:rPr lang="en-US" b="1" u="sng">
                <a:solidFill>
                  <a:srgbClr val="243646"/>
                </a:solidFill>
                <a:latin typeface="Calibri" panose="020F0502020204030204" pitchFamily="34" charset="0"/>
                <a:ea typeface="Calibri" panose="020F0502020204030204" pitchFamily="34" charset="0"/>
                <a:cs typeface="Arial" panose="020B0604020202020204" pitchFamily="34" charset="0"/>
              </a:rPr>
              <a:t>Modernization Focus Areas</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To keep pace with the evolving threat environment, JPEO, in alignment with the CBDP, is focusing on three modernization areas: </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751122" lvl="1" indent="-288893">
              <a:lnSpc>
                <a:spcPct val="120000"/>
              </a:lnSpc>
              <a:spcAft>
                <a:spcPts val="404"/>
              </a:spcAft>
              <a:buFont typeface="Courier New" panose="02070309020205020404" pitchFamily="49" charset="0"/>
              <a:buChar char="o"/>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Modernizing Biological Defense, </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751122" lvl="1" indent="-288893">
              <a:lnSpc>
                <a:spcPct val="120000"/>
              </a:lnSpc>
              <a:spcAft>
                <a:spcPts val="404"/>
              </a:spcAft>
              <a:buFont typeface="Courier New" panose="02070309020205020404" pitchFamily="49" charset="0"/>
              <a:buChar char="o"/>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Advance and Integrated Early Warning, </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751122" lvl="1" indent="-288893">
              <a:lnSpc>
                <a:spcPct val="120000"/>
              </a:lnSpc>
              <a:spcAft>
                <a:spcPts val="404"/>
              </a:spcAft>
              <a:buFont typeface="Courier New" panose="02070309020205020404" pitchFamily="49" charset="0"/>
              <a:buChar char="o"/>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and Unencumbering the Warfighter. </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These priorities aim to tackle not just the conventional threats we’re familiar with, but also ensures we’re addressing new threats as they develop.  </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First, </a:t>
            </a:r>
            <a:r>
              <a:rPr lang="en-US" b="1">
                <a:solidFill>
                  <a:srgbClr val="243646"/>
                </a:solidFill>
                <a:latin typeface="Calibri" panose="020F0502020204030204" pitchFamily="34" charset="0"/>
                <a:ea typeface="Calibri" panose="020F0502020204030204" pitchFamily="34" charset="0"/>
                <a:cs typeface="Arial" panose="020B0604020202020204" pitchFamily="34" charset="0"/>
              </a:rPr>
              <a:t>Modernizing Biological Defense</a:t>
            </a:r>
            <a:r>
              <a:rPr lang="en-US">
                <a:solidFill>
                  <a:srgbClr val="243646"/>
                </a:solidFill>
                <a:latin typeface="Calibri" panose="020F0502020204030204" pitchFamily="34" charset="0"/>
                <a:ea typeface="Calibri" panose="020F0502020204030204" pitchFamily="34" charset="0"/>
                <a:cs typeface="Arial" panose="020B0604020202020204" pitchFamily="34" charset="0"/>
              </a:rPr>
              <a:t> remains one of JPEO’s top focus areas.  </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751122" lvl="1" indent="-288893">
              <a:lnSpc>
                <a:spcPct val="120000"/>
              </a:lnSpc>
              <a:spcAft>
                <a:spcPts val="404"/>
              </a:spcAft>
              <a:buFont typeface="Courier New" panose="02070309020205020404" pitchFamily="49" charset="0"/>
              <a:buChar char="o"/>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We must be able to quickly characterize a threat in order to develop and produce treatments and vaccines whenever the warfighter faces a new threat. </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751122" lvl="1" indent="-288893">
              <a:lnSpc>
                <a:spcPct val="120000"/>
              </a:lnSpc>
              <a:spcAft>
                <a:spcPts val="404"/>
              </a:spcAft>
              <a:buFont typeface="Courier New" panose="02070309020205020404" pitchFamily="49" charset="0"/>
              <a:buChar char="o"/>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We need diagnostics that can be used in the field.</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751122" lvl="1" indent="-288893">
              <a:lnSpc>
                <a:spcPct val="120000"/>
              </a:lnSpc>
              <a:spcAft>
                <a:spcPts val="404"/>
              </a:spcAft>
              <a:buFont typeface="Courier New" panose="02070309020205020404" pitchFamily="49" charset="0"/>
              <a:buChar char="o"/>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We’re also looking at ways to improve chemical diagnostic capabilities.</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Next, </a:t>
            </a:r>
            <a:r>
              <a:rPr lang="en-US" b="1">
                <a:solidFill>
                  <a:srgbClr val="243646"/>
                </a:solidFill>
                <a:latin typeface="Calibri" panose="020F0502020204030204" pitchFamily="34" charset="0"/>
                <a:ea typeface="Calibri" panose="020F0502020204030204" pitchFamily="34" charset="0"/>
                <a:cs typeface="Arial" panose="020B0604020202020204" pitchFamily="34" charset="0"/>
              </a:rPr>
              <a:t>Integrated Early Warning</a:t>
            </a:r>
            <a:r>
              <a:rPr lang="en-US">
                <a:solidFill>
                  <a:srgbClr val="243646"/>
                </a:solidFill>
                <a:latin typeface="Calibri" panose="020F0502020204030204" pitchFamily="34" charset="0"/>
                <a:ea typeface="Calibri" panose="020F0502020204030204" pitchFamily="34" charset="0"/>
                <a:cs typeface="Arial" panose="020B0604020202020204" pitchFamily="34" charset="0"/>
              </a:rPr>
              <a:t> is what our integration efforts are aimed at addressing. </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751122" lvl="1" indent="-288893">
              <a:lnSpc>
                <a:spcPct val="120000"/>
              </a:lnSpc>
              <a:spcAft>
                <a:spcPts val="404"/>
              </a:spcAft>
              <a:buFont typeface="Courier New" panose="02070309020205020404" pitchFamily="49" charset="0"/>
              <a:buChar char="o"/>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We’re looking at ways to better integrate sensor data across equipment, leverage Artificial Intelligence and Machine Learning, </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751122" lvl="1" indent="-288893">
              <a:lnSpc>
                <a:spcPct val="120000"/>
              </a:lnSpc>
              <a:spcAft>
                <a:spcPts val="404"/>
              </a:spcAft>
              <a:buFont typeface="Courier New" panose="02070309020205020404" pitchFamily="49" charset="0"/>
              <a:buChar char="o"/>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And we’re looking to combine CBRN threat information with more traditional threat information like force protection sensors (such as radar and infrared), to allow Commanders to make informed decisions faster.</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And </a:t>
            </a:r>
            <a:r>
              <a:rPr lang="en-US" b="1">
                <a:solidFill>
                  <a:srgbClr val="243646"/>
                </a:solidFill>
                <a:latin typeface="Calibri" panose="020F0502020204030204" pitchFamily="34" charset="0"/>
                <a:ea typeface="Calibri" panose="020F0502020204030204" pitchFamily="34" charset="0"/>
                <a:cs typeface="Arial" panose="020B0604020202020204" pitchFamily="34" charset="0"/>
              </a:rPr>
              <a:t>Unencumbering our Warfighters</a:t>
            </a:r>
            <a:r>
              <a:rPr lang="en-US">
                <a:solidFill>
                  <a:srgbClr val="243646"/>
                </a:solidFill>
                <a:latin typeface="Calibri" panose="020F0502020204030204" pitchFamily="34" charset="0"/>
                <a:ea typeface="Calibri" panose="020F0502020204030204" pitchFamily="34" charset="0"/>
                <a:cs typeface="Arial" panose="020B0604020202020204" pitchFamily="34" charset="0"/>
              </a:rPr>
              <a:t>. I think there’s a good chance that last one will always be on this slide—because, no matter what, we’ll always be working as hard as we can to keep Warfighter burden to a minimum. </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751122" lvl="1" indent="-288893">
              <a:lnSpc>
                <a:spcPct val="120000"/>
              </a:lnSpc>
              <a:spcAft>
                <a:spcPts val="404"/>
              </a:spcAft>
              <a:buFont typeface="Courier New" panose="02070309020205020404" pitchFamily="49" charset="0"/>
              <a:buChar char="o"/>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We’re working on developing protective suits that weigh less and are not as hot as what we currently have.</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751122" lvl="1" indent="-288893">
              <a:lnSpc>
                <a:spcPct val="120000"/>
              </a:lnSpc>
              <a:spcAft>
                <a:spcPts val="404"/>
              </a:spcAft>
              <a:buFont typeface="Courier New" panose="02070309020205020404" pitchFamily="49" charset="0"/>
              <a:buChar char="o"/>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We’re trying to find better ways to protect vision and breathing from CBRN threats, so that Warfighters don’t have to wear the uncomfortable, rubber mask.</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751122" lvl="1" indent="-288893">
              <a:lnSpc>
                <a:spcPct val="120000"/>
              </a:lnSpc>
              <a:spcAft>
                <a:spcPts val="404"/>
              </a:spcAft>
              <a:buFont typeface="Courier New" panose="02070309020205020404" pitchFamily="49" charset="0"/>
              <a:buChar char="o"/>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We’re working on ways to decontaminate equipment without using water or other bulky equipment.</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a:solidFill>
                  <a:srgbClr val="243545"/>
                </a:solidFill>
                <a:latin typeface="Calibri" panose="020F0502020204030204" pitchFamily="34" charset="0"/>
                <a:ea typeface="Calibri" panose="020F0502020204030204" pitchFamily="34" charset="0"/>
                <a:cs typeface="Arial" panose="020B0604020202020204" pitchFamily="34" charset="0"/>
              </a:rPr>
              <a:t>The success of these modernization priorities depends on many factors:  </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751122" lvl="1" indent="-288893">
              <a:lnSpc>
                <a:spcPct val="120000"/>
              </a:lnSpc>
              <a:spcAft>
                <a:spcPts val="404"/>
              </a:spcAft>
              <a:buFont typeface="Courier New" panose="02070309020205020404" pitchFamily="49" charset="0"/>
              <a:buChar char="o"/>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Our incredible workforce at the JPEO and across the Chem-Bio defense community,  </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751122" lvl="1" indent="-288893">
              <a:lnSpc>
                <a:spcPct val="120000"/>
              </a:lnSpc>
              <a:spcAft>
                <a:spcPts val="404"/>
              </a:spcAft>
              <a:buFont typeface="Courier New" panose="02070309020205020404" pitchFamily="49" charset="0"/>
              <a:buChar char="o"/>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Support from leadership at every level,  </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751122" lvl="1" indent="-288893">
              <a:lnSpc>
                <a:spcPct val="120000"/>
              </a:lnSpc>
              <a:spcAft>
                <a:spcPts val="404"/>
              </a:spcAft>
              <a:buFont typeface="Courier New" panose="02070309020205020404" pitchFamily="49" charset="0"/>
              <a:buChar char="o"/>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Integration and collaboration,  </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751122" lvl="1" indent="-288893">
              <a:lnSpc>
                <a:spcPct val="120000"/>
              </a:lnSpc>
              <a:spcAft>
                <a:spcPts val="404"/>
              </a:spcAft>
              <a:buFont typeface="Courier New" panose="02070309020205020404" pitchFamily="49" charset="0"/>
              <a:buChar char="o"/>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And learning from the past to respond more proactively, rapidly, and efficiently in the future.   </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41634F4-0FC7-334B-9025-A3437B720776}" type="slidenum">
              <a:rPr lang="en-US" smtClean="0"/>
              <a:t>19</a:t>
            </a:fld>
            <a:endParaRPr lang="en-US"/>
          </a:p>
        </p:txBody>
      </p:sp>
    </p:spTree>
    <p:extLst>
      <p:ext uri="{BB962C8B-B14F-4D97-AF65-F5344CB8AC3E}">
        <p14:creationId xmlns:p14="http://schemas.microsoft.com/office/powerpoint/2010/main" val="1695773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41BB4-CB16-5D1E-93D6-9FEFF91C06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6BCCF9-3656-39C9-FF55-2B751DDBEE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9882C2-4BA4-5793-BF0D-5EF40839E843}"/>
              </a:ext>
            </a:extLst>
          </p:cNvPr>
          <p:cNvSpPr>
            <a:spLocks noGrp="1"/>
          </p:cNvSpPr>
          <p:nvPr>
            <p:ph type="body" idx="1"/>
          </p:nvPr>
        </p:nvSpPr>
        <p:spPr/>
        <p:txBody>
          <a:bodyPr/>
          <a:lstStyle/>
          <a:p>
            <a:pPr>
              <a:lnSpc>
                <a:spcPct val="120000"/>
              </a:lnSpc>
              <a:spcAft>
                <a:spcPts val="404"/>
              </a:spcAft>
              <a:tabLst>
                <a:tab pos="1343033" algn="l"/>
              </a:tabLst>
            </a:pPr>
            <a:r>
              <a:rPr lang="en-US" sz="1800" b="1" u="sng">
                <a:solidFill>
                  <a:srgbClr val="243646"/>
                </a:solidFill>
                <a:latin typeface="Calibri" panose="020F0502020204030204" pitchFamily="34" charset="0"/>
                <a:ea typeface="Calibri" panose="020F0502020204030204" pitchFamily="34" charset="0"/>
                <a:cs typeface="Arial" panose="020B0604020202020204" pitchFamily="34" charset="0"/>
              </a:rPr>
              <a:t>Complex Threat Environment</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Today’s threat environment continues to be complex and evolving, requiring us to always strive to be one step ahead.</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As you can see from the headlines, we must prepare for and respond to the full spectrum of chemical, biological threats</a:t>
            </a:r>
            <a:r>
              <a:rPr lang="en-US" sz="1800">
                <a:solidFill>
                  <a:srgbClr val="FF0000"/>
                </a:solidFill>
                <a:latin typeface="Calibri" panose="020F0502020204030204" pitchFamily="34" charset="0"/>
                <a:ea typeface="Calibri" panose="020F0502020204030204" pitchFamily="34" charset="0"/>
                <a:cs typeface="Arial" panose="020B0604020202020204" pitchFamily="34" charset="0"/>
              </a:rPr>
              <a:t>.  </a:t>
            </a: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To combat today’s complex threat environment, we provide layered CBRN defense capabilities to the warfighter to enable them to quickly </a:t>
            </a:r>
            <a:r>
              <a:rPr lang="en-US" sz="1800" i="1">
                <a:solidFill>
                  <a:srgbClr val="243646"/>
                </a:solidFill>
                <a:latin typeface="Calibri" panose="020F0502020204030204" pitchFamily="34" charset="0"/>
                <a:ea typeface="Calibri" panose="020F0502020204030204" pitchFamily="34" charset="0"/>
                <a:cs typeface="Arial" panose="020B0604020202020204" pitchFamily="34" charset="0"/>
              </a:rPr>
              <a:t>understand</a:t>
            </a: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 any CBRN threat so they can effectively </a:t>
            </a:r>
            <a:r>
              <a:rPr lang="en-US" sz="1800" i="1">
                <a:solidFill>
                  <a:srgbClr val="243646"/>
                </a:solidFill>
                <a:latin typeface="Calibri" panose="020F0502020204030204" pitchFamily="34" charset="0"/>
                <a:ea typeface="Calibri" panose="020F0502020204030204" pitchFamily="34" charset="0"/>
                <a:cs typeface="Arial" panose="020B0604020202020204" pitchFamily="34" charset="0"/>
              </a:rPr>
              <a:t>protect</a:t>
            </a: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 themselves and their equipment against it and </a:t>
            </a:r>
            <a:r>
              <a:rPr lang="en-US" sz="1800" i="1">
                <a:solidFill>
                  <a:srgbClr val="243646"/>
                </a:solidFill>
                <a:latin typeface="Calibri" panose="020F0502020204030204" pitchFamily="34" charset="0"/>
                <a:ea typeface="Calibri" panose="020F0502020204030204" pitchFamily="34" charset="0"/>
                <a:cs typeface="Arial" panose="020B0604020202020204" pitchFamily="34" charset="0"/>
              </a:rPr>
              <a:t>mitigate</a:t>
            </a: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 any impacts the threat may have. </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When those three groupings of capabilities are successfully layered on top of each other, our warfighters are able to fight and win in a denied CBRN environment. </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40E249B-9391-261D-4D0D-CE05933950EE}"/>
              </a:ext>
            </a:extLst>
          </p:cNvPr>
          <p:cNvSpPr>
            <a:spLocks noGrp="1"/>
          </p:cNvSpPr>
          <p:nvPr>
            <p:ph type="sldNum" sz="quarter" idx="5"/>
          </p:nvPr>
        </p:nvSpPr>
        <p:spPr/>
        <p:txBody>
          <a:bodyPr/>
          <a:lstStyle/>
          <a:p>
            <a:fld id="{841634F4-0FC7-334B-9025-A3437B720776}" type="slidenum">
              <a:rPr lang="en-US" smtClean="0"/>
              <a:t>2</a:t>
            </a:fld>
            <a:endParaRPr lang="en-US"/>
          </a:p>
        </p:txBody>
      </p:sp>
    </p:spTree>
    <p:extLst>
      <p:ext uri="{BB962C8B-B14F-4D97-AF65-F5344CB8AC3E}">
        <p14:creationId xmlns:p14="http://schemas.microsoft.com/office/powerpoint/2010/main" val="950754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404"/>
              </a:spcAft>
              <a:tabLst>
                <a:tab pos="1343033" algn="l"/>
              </a:tabLst>
            </a:pPr>
            <a:r>
              <a:rPr lang="en-US" b="1" u="sng">
                <a:solidFill>
                  <a:srgbClr val="243646"/>
                </a:solidFill>
                <a:latin typeface="Calibri" panose="020F0502020204030204" pitchFamily="34" charset="0"/>
                <a:ea typeface="Calibri" panose="020F0502020204030204" pitchFamily="34" charset="0"/>
                <a:cs typeface="Arial" panose="020B0604020202020204" pitchFamily="34" charset="0"/>
              </a:rPr>
              <a:t>JPEO-CBRND Strategic Goals</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JPEO-CBRND launched our Strategic Campaign Plan in April 2023 to serve as an enduring but flexible plan that communicates what we do and why it is important.  </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The Plan’s Strategic Goals, Objectives, and Lines of Effort shape how the JPEO will support the Nation, our Joint Forces, Allies, and International Partners. </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buFont typeface="Symbol" panose="05050102010706020507" pitchFamily="18" charset="2"/>
              <a:buChar char=""/>
              <a:tabLst>
                <a:tab pos="462229" algn="l"/>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Our strategic goals are focused on three all-encompassing areas: </a:t>
            </a:r>
            <a:endParaRPr lang="en-US" sz="1000">
              <a:solidFill>
                <a:srgbClr val="243646"/>
              </a:solidFill>
              <a:latin typeface="Calibri" panose="020F0502020204030204" pitchFamily="34" charset="0"/>
              <a:ea typeface="Calibri" panose="020F0502020204030204" pitchFamily="34" charset="0"/>
              <a:cs typeface="Arial" panose="020B0604020202020204" pitchFamily="34" charset="0"/>
            </a:endParaRPr>
          </a:p>
          <a:p>
            <a:pPr marL="751122" lvl="1" indent="-288893">
              <a:lnSpc>
                <a:spcPct val="120000"/>
              </a:lnSpc>
              <a:spcAft>
                <a:spcPts val="404"/>
              </a:spcAft>
              <a:buFont typeface="Courier New" panose="02070309020205020404" pitchFamily="49" charset="0"/>
              <a:buChar char="o"/>
              <a:tabLst>
                <a:tab pos="924458" algn="l"/>
                <a:tab pos="1343033" algn="l"/>
              </a:tabLst>
            </a:pPr>
            <a:r>
              <a:rPr lang="en-US">
                <a:solidFill>
                  <a:srgbClr val="243646"/>
                </a:solidFill>
                <a:latin typeface="Calibri" panose="020F0502020204030204" pitchFamily="34" charset="0"/>
                <a:ea typeface="Calibri" panose="020F0502020204030204" pitchFamily="34" charset="0"/>
                <a:cs typeface="Times New Roman" panose="02020603050405020304" pitchFamily="18" charset="0"/>
              </a:rPr>
              <a:t>Achieve CBRN Defense integration, interoperability, and interdependence across all warfighting domains and functions</a:t>
            </a:r>
            <a:endParaRPr lang="en-US" sz="1000">
              <a:solidFill>
                <a:srgbClr val="243646"/>
              </a:solidFill>
              <a:latin typeface="Calibri" panose="020F0502020204030204" pitchFamily="34" charset="0"/>
              <a:ea typeface="Calibri" panose="020F0502020204030204" pitchFamily="34" charset="0"/>
              <a:cs typeface="Times New Roman" panose="02020603050405020304" pitchFamily="18" charset="0"/>
            </a:endParaRPr>
          </a:p>
          <a:p>
            <a:pPr marL="751122" lvl="1" indent="-288893">
              <a:lnSpc>
                <a:spcPct val="120000"/>
              </a:lnSpc>
              <a:spcAft>
                <a:spcPts val="404"/>
              </a:spcAft>
              <a:buFont typeface="Courier New" panose="02070309020205020404" pitchFamily="49" charset="0"/>
              <a:buChar char="o"/>
              <a:tabLst>
                <a:tab pos="924458" algn="l"/>
                <a:tab pos="1343033" algn="l"/>
              </a:tabLst>
            </a:pPr>
            <a:r>
              <a:rPr lang="en-US">
                <a:solidFill>
                  <a:srgbClr val="243646"/>
                </a:solidFill>
                <a:latin typeface="Calibri" panose="020F0502020204030204" pitchFamily="34" charset="0"/>
                <a:ea typeface="Calibri" panose="020F0502020204030204" pitchFamily="34" charset="0"/>
                <a:cs typeface="Times New Roman" panose="02020603050405020304" pitchFamily="18" charset="0"/>
              </a:rPr>
              <a:t>Foster an environment that seeks innovative enterprise solutions across industry, academia, and end users that is agile, versatile, and efficient</a:t>
            </a:r>
            <a:endParaRPr lang="en-US" sz="1000">
              <a:solidFill>
                <a:srgbClr val="243646"/>
              </a:solidFill>
              <a:latin typeface="Calibri" panose="020F0502020204030204" pitchFamily="34" charset="0"/>
              <a:ea typeface="Calibri" panose="020F0502020204030204" pitchFamily="34" charset="0"/>
              <a:cs typeface="Times New Roman" panose="02020603050405020304" pitchFamily="18" charset="0"/>
            </a:endParaRPr>
          </a:p>
          <a:p>
            <a:pPr marL="751122" lvl="1" indent="-288893">
              <a:lnSpc>
                <a:spcPct val="120000"/>
              </a:lnSpc>
              <a:spcAft>
                <a:spcPts val="404"/>
              </a:spcAft>
              <a:buFont typeface="Courier New" panose="02070309020205020404" pitchFamily="49" charset="0"/>
              <a:buChar char="o"/>
              <a:tabLst>
                <a:tab pos="924458" algn="l"/>
                <a:tab pos="1343033" algn="l"/>
              </a:tabLst>
            </a:pPr>
            <a:r>
              <a:rPr lang="en-US">
                <a:solidFill>
                  <a:srgbClr val="243646"/>
                </a:solidFill>
                <a:latin typeface="Calibri" panose="020F0502020204030204" pitchFamily="34" charset="0"/>
                <a:ea typeface="Calibri" panose="020F0502020204030204" pitchFamily="34" charset="0"/>
                <a:cs typeface="Times New Roman" panose="02020603050405020304" pitchFamily="18" charset="0"/>
              </a:rPr>
              <a:t>And provide indispensable value to the warfighter, DoD, Congress, the Nation, and our allies/partners. </a:t>
            </a:r>
            <a:endParaRPr lang="en-US" sz="1000">
              <a:solidFill>
                <a:srgbClr val="24364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41634F4-0FC7-334B-9025-A3437B720776}" type="slidenum">
              <a:rPr lang="en-US" smtClean="0"/>
              <a:t>20</a:t>
            </a:fld>
            <a:endParaRPr lang="en-US"/>
          </a:p>
        </p:txBody>
      </p:sp>
    </p:spTree>
    <p:extLst>
      <p:ext uri="{BB962C8B-B14F-4D97-AF65-F5344CB8AC3E}">
        <p14:creationId xmlns:p14="http://schemas.microsoft.com/office/powerpoint/2010/main" val="416802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404"/>
              </a:spcAft>
              <a:tabLst>
                <a:tab pos="1343033" algn="l"/>
              </a:tabLst>
            </a:pPr>
            <a:r>
              <a:rPr lang="en-US" sz="1800" b="1" u="sng">
                <a:solidFill>
                  <a:srgbClr val="243646"/>
                </a:solidFill>
                <a:latin typeface="Calibri" panose="020F0502020204030204" pitchFamily="34" charset="0"/>
                <a:ea typeface="Calibri" panose="020F0502020204030204" pitchFamily="34" charset="0"/>
                <a:cs typeface="Arial" panose="020B0604020202020204" pitchFamily="34" charset="0"/>
              </a:rPr>
              <a:t>Work With Us </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The JPEO-CBRND's mission to provide the best CBRN defense technology and equipment—the right place, at the right time, and for the right cost—is possible only with the participation from industry. </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In support of the Joint Force, industry plays a vital role in supporting our Nation's defense. </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There are a variety of channels and points of contact to engage with, share an idea, or partner with the JPEO, including through our new Joint Enterprise Technology Tool (JETT). </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41634F4-0FC7-334B-9025-A3437B720776}" type="slidenum">
              <a:rPr lang="en-US" smtClean="0"/>
              <a:t>21</a:t>
            </a:fld>
            <a:endParaRPr lang="en-US"/>
          </a:p>
        </p:txBody>
      </p:sp>
    </p:spTree>
    <p:extLst>
      <p:ext uri="{BB962C8B-B14F-4D97-AF65-F5344CB8AC3E}">
        <p14:creationId xmlns:p14="http://schemas.microsoft.com/office/powerpoint/2010/main" val="1910289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404"/>
              </a:spcAft>
              <a:tabLst>
                <a:tab pos="1343033" algn="l"/>
              </a:tabLst>
            </a:pPr>
            <a:r>
              <a:rPr lang="en-US" b="1" u="sng">
                <a:solidFill>
                  <a:srgbClr val="243646"/>
                </a:solidFill>
                <a:latin typeface="Calibri" panose="020F0502020204030204" pitchFamily="34" charset="0"/>
                <a:ea typeface="Calibri" panose="020F0502020204030204" pitchFamily="34" charset="0"/>
                <a:cs typeface="Arial" panose="020B0604020202020204" pitchFamily="34" charset="0"/>
              </a:rPr>
              <a:t>Who We Are and What We Do</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Before we get into what we are doing to combat the threat, let me tell you a little about who we are and what we do.</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On the left side, you see the JPEO-CBRND’s mission and vision, and on the right side you see the mission and vision of the DOD’s Chemical and Biological Defense Program, or CBDP. I’ll talk more about this on the next slide but, in short, the CBDP provides guidance and direction on which capabilities we develop. </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Our missions go hand-in-hand with each other, with overarching focus areas centered around supporting integrated deterrence to deny our adversaries any advantage, or perceived advantage, to using CBRN weapons.</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Integration has become very important to the JPEO because developing connections—whether they’re between organizations, allies, or equipment—gets us one step closer to establishing a shared, common understanding of the CBRN battlespace to support all levels of Command decision-making.</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751122" lvl="1" indent="-288893">
              <a:lnSpc>
                <a:spcPct val="120000"/>
              </a:lnSpc>
              <a:spcAft>
                <a:spcPts val="404"/>
              </a:spcAft>
              <a:buFont typeface="Courier New" panose="02070309020205020404" pitchFamily="49" charset="0"/>
              <a:buChar char="o"/>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You’ll hear me mention integration multiple times throughout this command brief. </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Our mission at the JPEO-CBRND is to: </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751122" lvl="1" indent="-288893">
              <a:lnSpc>
                <a:spcPct val="120000"/>
              </a:lnSpc>
              <a:spcAft>
                <a:spcPts val="404"/>
              </a:spcAft>
              <a:buFont typeface="Courier New" panose="02070309020205020404" pitchFamily="49" charset="0"/>
              <a:buChar char="o"/>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Provide integrated layered CBRN defense capabilities to the Joint Force across warfighting functions and combined Joint All-Domain Operations.</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Our vision has two parts:</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751122" lvl="1" indent="-288893">
              <a:lnSpc>
                <a:spcPct val="120000"/>
              </a:lnSpc>
              <a:spcAft>
                <a:spcPts val="404"/>
              </a:spcAft>
              <a:buFont typeface="Courier New" panose="02070309020205020404" pitchFamily="49" charset="0"/>
              <a:buChar char="o"/>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The first part is to have a Joint Force that can fight and win even in the face of CBRN threats.</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751122" lvl="1" indent="-288893">
              <a:lnSpc>
                <a:spcPct val="120000"/>
              </a:lnSpc>
              <a:spcAft>
                <a:spcPts val="404"/>
              </a:spcAft>
              <a:buFont typeface="Courier New" panose="02070309020205020404" pitchFamily="49" charset="0"/>
              <a:buChar char="o"/>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The second part is to have a skilled workforce that’s dedicated to keeping our warfighters safe from CBRN threats.</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41634F4-0FC7-334B-9025-A3437B720776}" type="slidenum">
              <a:rPr lang="en-US" smtClean="0"/>
              <a:t>3</a:t>
            </a:fld>
            <a:endParaRPr lang="en-US"/>
          </a:p>
        </p:txBody>
      </p:sp>
    </p:spTree>
    <p:extLst>
      <p:ext uri="{BB962C8B-B14F-4D97-AF65-F5344CB8AC3E}">
        <p14:creationId xmlns:p14="http://schemas.microsoft.com/office/powerpoint/2010/main" val="461060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404"/>
              </a:spcAft>
              <a:tabLst>
                <a:tab pos="1343033" algn="l"/>
              </a:tabLst>
            </a:pPr>
            <a:r>
              <a:rPr lang="en-US" sz="1800" b="1" u="sng">
                <a:solidFill>
                  <a:srgbClr val="243646"/>
                </a:solidFill>
                <a:latin typeface="Calibri" panose="020F0502020204030204" pitchFamily="34" charset="0"/>
                <a:ea typeface="Calibri" panose="020F0502020204030204" pitchFamily="34" charset="0"/>
                <a:cs typeface="Arial" panose="020B0604020202020204" pitchFamily="34" charset="0"/>
              </a:rPr>
              <a:t>National Polices and Guidance</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Our goals are informed by National and Defense Department strategies, which are outlined on the left here.</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Some of those strategies are the National Security Strategy, the National Defense Strategy, and the </a:t>
            </a:r>
            <a:r>
              <a:rPr lang="en-US" sz="1800">
                <a:solidFill>
                  <a:schemeClr val="bg1"/>
                </a:solidFill>
              </a:rPr>
              <a:t>Chemical and Biological Defense Program Enterprise Strategy</a:t>
            </a: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 </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We map our goals to the DoD and Army chains of command to ensure our Defense acquisition resourcing and authorities​ are unified.  </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Inside the gray box on the right are the four organizations that make up the Chem-Bio Defense Program.</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The Deputy Assistant Secretary of Defense for Chemical and Biological Defense, often referred to as the DASD, oversees this program.</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As I mentioned, our guidance to develop capabilities comes from the CBDP, but each of our four organizations also has our own “administrative” higher headquarters. For us at the JPEO, we are part of the Army Chain of Command. </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The Assistant Secretary of the Army for Acquisition, Logistics, and Technology, or ASA(ALT), provides our acquisition authority as shown here on the right. </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The Service logos at the bottom of this slide represent the foundation of Chem-Bio Defense Program. We exist to serve the needs and requirements of our supported combatant commands, Soldiers, Sailors, Airmen, Marines, and Guardians.</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41634F4-0FC7-334B-9025-A3437B720776}" type="slidenum">
              <a:rPr lang="en-US" smtClean="0"/>
              <a:t>4</a:t>
            </a:fld>
            <a:endParaRPr lang="en-US"/>
          </a:p>
        </p:txBody>
      </p:sp>
    </p:spTree>
    <p:extLst>
      <p:ext uri="{BB962C8B-B14F-4D97-AF65-F5344CB8AC3E}">
        <p14:creationId xmlns:p14="http://schemas.microsoft.com/office/powerpoint/2010/main" val="2300669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404"/>
              </a:spcAft>
              <a:tabLst>
                <a:tab pos="1343033" algn="l"/>
              </a:tabLst>
            </a:pPr>
            <a:r>
              <a:rPr lang="en-US" sz="1800" b="1" u="sng">
                <a:solidFill>
                  <a:srgbClr val="243646"/>
                </a:solidFill>
                <a:latin typeface="Calibri" panose="020F0502020204030204" pitchFamily="34" charset="0"/>
                <a:ea typeface="Calibri" panose="020F0502020204030204" pitchFamily="34" charset="0"/>
                <a:cs typeface="Arial" panose="020B0604020202020204" pitchFamily="34" charset="0"/>
              </a:rPr>
              <a:t>JPEO Leadership</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Now, let’s take a look at the leaders that drive the strategy and goals for the JPEO. </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Mr. Darryl Colvin is our JPEO, and Ms. Nicole Kilgore is our Deputy JPEO. </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We have four Joint Project Managers that develop equipment for the warfighter, each with a different focus area. They are CBRN Protection, CBRN Medical, CBRN Sensors, and CBRN Special Operations Forces.</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We also have two Joint Project Leads that coordinate across the JPMs and Chem-Bio Defense Community. They are CBRN Integration and CBRND Enabling Biotechnologies. </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defTabSz="924458">
              <a:defRPr/>
            </a:pPr>
            <a:fld id="{AFD43484-805E-49FB-9F70-12D1C784AB91}" type="slidenum">
              <a:rPr lang="en-US">
                <a:solidFill>
                  <a:prstClr val="black"/>
                </a:solidFill>
                <a:latin typeface="Calibri" panose="020F0502020204030204"/>
              </a:rPr>
              <a:pPr defTabSz="924458">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376454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404"/>
              </a:spcAft>
              <a:tabLst>
                <a:tab pos="1343033" algn="l"/>
              </a:tabLst>
            </a:pPr>
            <a:r>
              <a:rPr lang="en-US" b="1" u="sng">
                <a:solidFill>
                  <a:srgbClr val="243646"/>
                </a:solidFill>
                <a:latin typeface="Calibri" panose="020F0502020204030204" pitchFamily="34" charset="0"/>
                <a:ea typeface="Calibri" panose="020F0502020204030204" pitchFamily="34" charset="0"/>
                <a:cs typeface="Arial" panose="020B0604020202020204" pitchFamily="34" charset="0"/>
              </a:rPr>
              <a:t>JPEO-CBRND Portfolio</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As you see here, our four Joint Project Managers – Protection, Medical, Sensors, and Special Operations Forces – are represented horizontally.  </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The JPMs manage traditional Programs of Record to develop Protection, Sensors, Medical, and Special Operations capabilities.</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751122" lvl="1" indent="-288893">
              <a:lnSpc>
                <a:spcPct val="120000"/>
              </a:lnSpc>
              <a:spcAft>
                <a:spcPts val="404"/>
              </a:spcAft>
              <a:buFont typeface="Courier New" panose="02070309020205020404" pitchFamily="49" charset="0"/>
              <a:buChar char="o"/>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Our Protection portfolio develops and fields collective protection equipment (such as tents and isolation units), individual protection equipment (such as masks and suits), and decontamination capabilities that are used to clean equipment after it’s been exposed to a threat. </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751122" lvl="1" indent="-288893">
              <a:lnSpc>
                <a:spcPct val="120000"/>
              </a:lnSpc>
              <a:spcAft>
                <a:spcPts val="404"/>
              </a:spcAft>
              <a:buFont typeface="Courier New" panose="02070309020205020404" pitchFamily="49" charset="0"/>
              <a:buChar char="o"/>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Our Medical portfolio develops and fields vaccines and other preventive treatments, diagnostic equipment, and post-exposure treatments.</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751122" lvl="1" indent="-288893">
              <a:lnSpc>
                <a:spcPct val="120000"/>
              </a:lnSpc>
              <a:spcAft>
                <a:spcPts val="404"/>
              </a:spcAft>
              <a:buFont typeface="Courier New" panose="02070309020205020404" pitchFamily="49" charset="0"/>
              <a:buChar char="o"/>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Our Sensors portfolio develops and fields capabilities that detect CBRN threats and determine how much contamination occurred after a CBRN incident.</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751122" lvl="1" indent="-288893">
              <a:lnSpc>
                <a:spcPct val="120000"/>
              </a:lnSpc>
              <a:spcAft>
                <a:spcPts val="404"/>
              </a:spcAft>
              <a:buFont typeface="Courier New" panose="02070309020205020404" pitchFamily="49" charset="0"/>
              <a:buChar char="o"/>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And our SOF team works to bring protection and sensors equipment to Special Operations Forces. </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The Joint Project Leads—Enabling Biotechnologies and Integration—work across the JPMs to provide crosscutting technologies and capabilities that help the JPMs deliver incremental improvements to the warfighter.</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And you’ll see they both span all the JPMs, which is very deliberate placement. The JPLs support programs and efforts across all the JPMs.  </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So, for the most part, they’re not executing traditional Programs of Record like the JPMs are. The JPLs work almost “behind the scenes” on efforts and initiatives that improve capabilities or even lay the groundwork for other capabilities. </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a:solidFill>
                  <a:srgbClr val="243646"/>
                </a:solidFill>
                <a:latin typeface="Calibri" panose="020F0502020204030204" pitchFamily="34" charset="0"/>
                <a:ea typeface="Calibri" panose="020F0502020204030204" pitchFamily="34" charset="0"/>
                <a:cs typeface="Arial" panose="020B0604020202020204" pitchFamily="34" charset="0"/>
              </a:rPr>
              <a:t>Earlier, as part of our mission, I mentioned our focus on integration. This slide shows how the different types of capabilities within the JPEO all work together as </a:t>
            </a:r>
            <a:r>
              <a:rPr lang="en-US" u="sng">
                <a:solidFill>
                  <a:srgbClr val="243646"/>
                </a:solidFill>
                <a:latin typeface="Calibri" panose="020F0502020204030204" pitchFamily="34" charset="0"/>
                <a:ea typeface="Calibri" panose="020F0502020204030204" pitchFamily="34" charset="0"/>
                <a:cs typeface="Arial" panose="020B0604020202020204" pitchFamily="34" charset="0"/>
              </a:rPr>
              <a:t>one</a:t>
            </a:r>
            <a:r>
              <a:rPr lang="en-US">
                <a:solidFill>
                  <a:srgbClr val="243646"/>
                </a:solidFill>
                <a:latin typeface="Calibri" panose="020F0502020204030204" pitchFamily="34" charset="0"/>
                <a:ea typeface="Calibri" panose="020F0502020204030204" pitchFamily="34" charset="0"/>
                <a:cs typeface="Arial" panose="020B0604020202020204" pitchFamily="34" charset="0"/>
              </a:rPr>
              <a:t> JPEO team.</a:t>
            </a:r>
            <a:endParaRPr lang="en-US" sz="10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41634F4-0FC7-334B-9025-A3437B720776}" type="slidenum">
              <a:rPr lang="en-US" smtClean="0"/>
              <a:t>6</a:t>
            </a:fld>
            <a:endParaRPr lang="en-US"/>
          </a:p>
        </p:txBody>
      </p:sp>
    </p:spTree>
    <p:extLst>
      <p:ext uri="{BB962C8B-B14F-4D97-AF65-F5344CB8AC3E}">
        <p14:creationId xmlns:p14="http://schemas.microsoft.com/office/powerpoint/2010/main" val="3349126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4200" y="560388"/>
            <a:ext cx="5761038" cy="3241675"/>
          </a:xfrm>
        </p:spPr>
      </p:sp>
      <p:sp>
        <p:nvSpPr>
          <p:cNvPr id="4" name="Slide Number Placeholder 3"/>
          <p:cNvSpPr>
            <a:spLocks noGrp="1"/>
          </p:cNvSpPr>
          <p:nvPr>
            <p:ph type="sldNum" sz="quarter" idx="5"/>
          </p:nvPr>
        </p:nvSpPr>
        <p:spPr/>
        <p:txBody>
          <a:bodyPr/>
          <a:lstStyle/>
          <a:p>
            <a:pPr defTabSz="924458">
              <a:defRPr/>
            </a:pPr>
            <a:fld id="{841634F4-0FC7-334B-9025-A3437B720776}" type="slidenum">
              <a:rPr lang="en-US">
                <a:solidFill>
                  <a:prstClr val="black"/>
                </a:solidFill>
                <a:latin typeface="Calibri" panose="020F0502020204030204"/>
              </a:rPr>
              <a:pPr defTabSz="924458">
                <a:defRPr/>
              </a:pPr>
              <a:t>7</a:t>
            </a:fld>
            <a:endParaRPr lang="en-US">
              <a:solidFill>
                <a:prstClr val="black"/>
              </a:solidFill>
              <a:latin typeface="Calibri" panose="020F0502020204030204"/>
            </a:endParaRPr>
          </a:p>
        </p:txBody>
      </p:sp>
      <p:sp>
        <p:nvSpPr>
          <p:cNvPr id="6" name="Notes Placeholder 5">
            <a:extLst>
              <a:ext uri="{FF2B5EF4-FFF2-40B4-BE49-F238E27FC236}">
                <a16:creationId xmlns:a16="http://schemas.microsoft.com/office/drawing/2014/main" id="{37D286C9-E57D-35BA-2949-7D2FC10201CE}"/>
              </a:ext>
            </a:extLst>
          </p:cNvPr>
          <p:cNvSpPr>
            <a:spLocks noGrp="1"/>
          </p:cNvSpPr>
          <p:nvPr>
            <p:ph type="body" sz="quarter" idx="3"/>
          </p:nvPr>
        </p:nvSpPr>
        <p:spPr/>
        <p:txBody>
          <a:bodyPr/>
          <a:lstStyle/>
          <a:p>
            <a:pPr>
              <a:lnSpc>
                <a:spcPct val="120000"/>
              </a:lnSpc>
              <a:spcAft>
                <a:spcPts val="404"/>
              </a:spcAft>
              <a:tabLst>
                <a:tab pos="1343033" algn="l"/>
              </a:tabLst>
            </a:pPr>
            <a:r>
              <a:rPr lang="en-US" sz="1800" b="1" u="sng">
                <a:solidFill>
                  <a:srgbClr val="243545"/>
                </a:solidFill>
                <a:latin typeface="Calibri" panose="020F0502020204030204" pitchFamily="34" charset="0"/>
                <a:ea typeface="Calibri" panose="020F0502020204030204" pitchFamily="34" charset="0"/>
                <a:cs typeface="Arial" panose="020B0604020202020204" pitchFamily="34" charset="0"/>
              </a:rPr>
              <a:t>Pivoting to Meet the Needs of the Nation</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For our mission to be successful, we need to take an integrated approach.</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We must identify and develop enterprise services that can achieve integration of all CBRN capabilities and data with existing user systems across the services to achieve Joint All Domain Command and Control.</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And interoperability of CBRN data and non-CBRN data to create a holistic picture of that includes CBRN information.</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00574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sng">
                <a:solidFill>
                  <a:srgbClr val="243545"/>
                </a:solidFill>
                <a:effectLst/>
                <a:latin typeface="Calibri" panose="020F0502020204030204" pitchFamily="34" charset="0"/>
              </a:rPr>
              <a:t>P.A.I.D. U.P. FY24 Pillars </a:t>
            </a:r>
            <a:r>
              <a:rPr lang="en-US" sz="1800" b="0" i="0">
                <a:solidFill>
                  <a:srgbClr val="243545"/>
                </a:solidFill>
                <a:effectLst/>
                <a:latin typeface="Calibri" panose="020F0502020204030204" pitchFamily="34" charset="0"/>
              </a:rPr>
              <a:t> </a:t>
            </a:r>
            <a:endParaRPr lang="en-US" b="0" i="0">
              <a:solidFill>
                <a:srgbClr val="000000"/>
              </a:solidFill>
              <a:effectLst/>
              <a:latin typeface="Segoe UI" panose="020F0502020204030204" pitchFamily="34" charset="0"/>
            </a:endParaRPr>
          </a:p>
          <a:p>
            <a:pPr marL="285750" indent="-285750" algn="l" rtl="0" fontAlgn="base">
              <a:buFont typeface="Arial" panose="020B0604020202020204" pitchFamily="34" charset="0"/>
              <a:buChar char="•"/>
            </a:pPr>
            <a:r>
              <a:rPr lang="en-US" sz="1800" b="0" i="0">
                <a:solidFill>
                  <a:srgbClr val="243646"/>
                </a:solidFill>
                <a:effectLst/>
                <a:latin typeface="Calibri" panose="020F0502020204030204" pitchFamily="34" charset="0"/>
              </a:rPr>
              <a:t>As the advanced development arm of the CBDP, we are driven by the requirements from the Joint Force.  </a:t>
            </a:r>
            <a:endParaRPr lang="en-US" sz="1800" b="0" i="0">
              <a:solidFill>
                <a:srgbClr val="000000"/>
              </a:solidFill>
              <a:effectLst/>
              <a:latin typeface="Calibri" panose="020F0502020204030204" pitchFamily="34" charset="0"/>
            </a:endParaRPr>
          </a:p>
          <a:p>
            <a:pPr marL="285750" indent="-285750" algn="l" rtl="0" fontAlgn="base">
              <a:buFont typeface="Arial" panose="020B0604020202020204" pitchFamily="34" charset="0"/>
              <a:buChar char="•"/>
            </a:pPr>
            <a:r>
              <a:rPr lang="en-US" sz="1800" b="0" i="0">
                <a:solidFill>
                  <a:srgbClr val="243646"/>
                </a:solidFill>
                <a:effectLst/>
                <a:latin typeface="Calibri" panose="020F0502020204030204" pitchFamily="34" charset="0"/>
              </a:rPr>
              <a:t>Our FY24 pillars are defined with the acronym P.A.I.D. U.P.  </a:t>
            </a:r>
            <a:endParaRPr lang="en-US" sz="1800" b="0" i="0">
              <a:solidFill>
                <a:srgbClr val="000000"/>
              </a:solidFill>
              <a:effectLst/>
              <a:latin typeface="Calibri" panose="020F0502020204030204" pitchFamily="34" charset="0"/>
            </a:endParaRPr>
          </a:p>
          <a:p>
            <a:pPr marL="285750" indent="-285750" algn="l" rtl="0" fontAlgn="base">
              <a:buFont typeface="Arial" panose="020B0604020202020204" pitchFamily="34" charset="0"/>
              <a:buChar char="•"/>
            </a:pPr>
            <a:r>
              <a:rPr lang="en-US" sz="1800" b="0" i="0">
                <a:solidFill>
                  <a:srgbClr val="243646"/>
                </a:solidFill>
                <a:effectLst/>
                <a:latin typeface="Calibri" panose="020F0502020204030204" pitchFamily="34" charset="0"/>
              </a:rPr>
              <a:t>Not only is this an applicable, memorable acronym for us as an acquisition organization, but this is our approach to what and how we will achieve our mission of providing CBRN defense capabilities to the Joint Force across combined, Joint All-Domain Operations. </a:t>
            </a:r>
            <a:endParaRPr lang="en-US" sz="1800" b="0" i="0">
              <a:solidFill>
                <a:srgbClr val="000000"/>
              </a:solidFill>
              <a:effectLst/>
              <a:latin typeface="Calibri" panose="020F0502020204030204" pitchFamily="34" charset="0"/>
            </a:endParaRPr>
          </a:p>
          <a:p>
            <a:pPr marL="285750" indent="-285750" algn="l" rtl="0" fontAlgn="base">
              <a:buFont typeface="Arial" panose="020B0604020202020204" pitchFamily="34" charset="0"/>
              <a:buChar char="•"/>
            </a:pPr>
            <a:r>
              <a:rPr lang="en-US" sz="1800" b="0" i="0">
                <a:solidFill>
                  <a:srgbClr val="243646"/>
                </a:solidFill>
                <a:effectLst/>
                <a:latin typeface="Calibri" panose="020F0502020204030204" pitchFamily="34" charset="0"/>
              </a:rPr>
              <a:t>Using the P.A.I.D. U.P. approach, every program we manage and capability we field will align with one—or several—of these pillars: </a:t>
            </a:r>
            <a:endParaRPr lang="en-US" sz="1800" b="0" i="0">
              <a:solidFill>
                <a:srgbClr val="000000"/>
              </a:solidFill>
              <a:effectLst/>
              <a:latin typeface="Calibri" panose="020F0502020204030204" pitchFamily="34" charset="0"/>
            </a:endParaRPr>
          </a:p>
          <a:p>
            <a:pPr marL="742950" lvl="1" indent="-285750" algn="l" rtl="0" fontAlgn="base">
              <a:buFont typeface="Arial" panose="020B0604020202020204" pitchFamily="34" charset="0"/>
              <a:buChar char="•"/>
            </a:pPr>
            <a:r>
              <a:rPr lang="en-US" sz="1800" b="0" i="1">
                <a:solidFill>
                  <a:srgbClr val="243646"/>
                </a:solidFill>
                <a:effectLst/>
                <a:latin typeface="Calibri" panose="020F0502020204030204" pitchFamily="34" charset="0"/>
              </a:rPr>
              <a:t>People</a:t>
            </a:r>
            <a:r>
              <a:rPr lang="en-US" sz="1800" b="0" i="0">
                <a:solidFill>
                  <a:srgbClr val="243646"/>
                </a:solidFill>
                <a:effectLst/>
                <a:latin typeface="Calibri" panose="020F0502020204030204" pitchFamily="34" charset="0"/>
              </a:rPr>
              <a:t> first always. </a:t>
            </a:r>
            <a:endParaRPr lang="en-US" sz="1800" b="0" i="0">
              <a:solidFill>
                <a:srgbClr val="000000"/>
              </a:solidFill>
              <a:effectLst/>
              <a:latin typeface="Calibri" panose="020F0502020204030204" pitchFamily="34" charset="0"/>
            </a:endParaRPr>
          </a:p>
          <a:p>
            <a:pPr marL="742950" lvl="1" indent="-285750" algn="l" rtl="0" fontAlgn="base">
              <a:buFont typeface="Arial" panose="020B0604020202020204" pitchFamily="34" charset="0"/>
              <a:buChar char="•"/>
            </a:pPr>
            <a:r>
              <a:rPr lang="en-US" sz="1800" b="0" i="1">
                <a:solidFill>
                  <a:srgbClr val="243646"/>
                </a:solidFill>
                <a:effectLst/>
                <a:latin typeface="Calibri" panose="020F0502020204030204" pitchFamily="34" charset="0"/>
              </a:rPr>
              <a:t>Adapt</a:t>
            </a:r>
            <a:r>
              <a:rPr lang="en-US" sz="1800" b="0" i="0">
                <a:solidFill>
                  <a:srgbClr val="243646"/>
                </a:solidFill>
                <a:effectLst/>
                <a:latin typeface="Calibri" panose="020F0502020204030204" pitchFamily="34" charset="0"/>
              </a:rPr>
              <a:t> to the Joint Force’s needs,  </a:t>
            </a:r>
            <a:endParaRPr lang="en-US" sz="1800" b="0" i="0">
              <a:solidFill>
                <a:srgbClr val="000000"/>
              </a:solidFill>
              <a:effectLst/>
              <a:latin typeface="Calibri" panose="020F0502020204030204" pitchFamily="34" charset="0"/>
            </a:endParaRPr>
          </a:p>
          <a:p>
            <a:pPr marL="742950" lvl="1" indent="-285750" algn="l" rtl="0" fontAlgn="base">
              <a:buFont typeface="Arial" panose="020B0604020202020204" pitchFamily="34" charset="0"/>
              <a:buChar char="•"/>
            </a:pPr>
            <a:r>
              <a:rPr lang="en-US" sz="1800" b="0" i="1">
                <a:solidFill>
                  <a:srgbClr val="243646"/>
                </a:solidFill>
                <a:effectLst/>
                <a:latin typeface="Calibri" panose="020F0502020204030204" pitchFamily="34" charset="0"/>
              </a:rPr>
              <a:t>Integrate</a:t>
            </a:r>
            <a:r>
              <a:rPr lang="en-US" sz="1800" b="0" i="0">
                <a:solidFill>
                  <a:srgbClr val="243646"/>
                </a:solidFill>
                <a:effectLst/>
                <a:latin typeface="Calibri" panose="020F0502020204030204" pitchFamily="34" charset="0"/>
              </a:rPr>
              <a:t> layered CBRN defense,  </a:t>
            </a:r>
            <a:endParaRPr lang="en-US" sz="1800" b="0" i="0">
              <a:solidFill>
                <a:srgbClr val="000000"/>
              </a:solidFill>
              <a:effectLst/>
              <a:latin typeface="Calibri" panose="020F0502020204030204" pitchFamily="34" charset="0"/>
            </a:endParaRPr>
          </a:p>
          <a:p>
            <a:pPr marL="742950" lvl="1" indent="-285750" algn="l" rtl="0" fontAlgn="base">
              <a:buFont typeface="Arial" panose="020B0604020202020204" pitchFamily="34" charset="0"/>
              <a:buChar char="•"/>
            </a:pPr>
            <a:r>
              <a:rPr lang="en-US" sz="1800" b="0" i="1">
                <a:solidFill>
                  <a:srgbClr val="243646"/>
                </a:solidFill>
                <a:effectLst/>
                <a:latin typeface="Calibri" panose="020F0502020204030204" pitchFamily="34" charset="0"/>
              </a:rPr>
              <a:t>Deliver</a:t>
            </a:r>
            <a:r>
              <a:rPr lang="en-US" sz="1800" b="0" i="0">
                <a:solidFill>
                  <a:srgbClr val="243646"/>
                </a:solidFill>
                <a:effectLst/>
                <a:latin typeface="Calibri" panose="020F0502020204030204" pitchFamily="34" charset="0"/>
              </a:rPr>
              <a:t> on our commitments,   </a:t>
            </a:r>
            <a:endParaRPr lang="en-US" sz="1800" b="0" i="0">
              <a:solidFill>
                <a:srgbClr val="000000"/>
              </a:solidFill>
              <a:effectLst/>
              <a:latin typeface="Calibri" panose="020F0502020204030204" pitchFamily="34" charset="0"/>
            </a:endParaRPr>
          </a:p>
          <a:p>
            <a:pPr marL="742950" lvl="1" indent="-285750" algn="l" rtl="0" fontAlgn="base">
              <a:buFont typeface="Arial" panose="020B0604020202020204" pitchFamily="34" charset="0"/>
              <a:buChar char="•"/>
            </a:pPr>
            <a:r>
              <a:rPr lang="en-US" sz="1800" b="0" i="1">
                <a:solidFill>
                  <a:srgbClr val="243646"/>
                </a:solidFill>
                <a:effectLst/>
                <a:latin typeface="Calibri" panose="020F0502020204030204" pitchFamily="34" charset="0"/>
              </a:rPr>
              <a:t>Unity</a:t>
            </a:r>
            <a:r>
              <a:rPr lang="en-US" sz="1800" b="0" i="0">
                <a:solidFill>
                  <a:srgbClr val="243646"/>
                </a:solidFill>
                <a:effectLst/>
                <a:latin typeface="Calibri" panose="020F0502020204030204" pitchFamily="34" charset="0"/>
              </a:rPr>
              <a:t> of command and effort, and </a:t>
            </a:r>
            <a:endParaRPr lang="en-US" sz="1800" b="0" i="0">
              <a:solidFill>
                <a:srgbClr val="000000"/>
              </a:solidFill>
              <a:effectLst/>
              <a:latin typeface="Calibri" panose="020F0502020204030204" pitchFamily="34" charset="0"/>
            </a:endParaRPr>
          </a:p>
          <a:p>
            <a:pPr marL="742950" lvl="1" indent="-285750" algn="l" rtl="0" fontAlgn="base">
              <a:buFont typeface="Arial" panose="020B0604020202020204" pitchFamily="34" charset="0"/>
              <a:buChar char="•"/>
            </a:pPr>
            <a:r>
              <a:rPr lang="en-US" sz="1800" b="0" i="1">
                <a:solidFill>
                  <a:srgbClr val="243646"/>
                </a:solidFill>
                <a:effectLst/>
                <a:latin typeface="Calibri" panose="020F0502020204030204" pitchFamily="34" charset="0"/>
              </a:rPr>
              <a:t>Pivot</a:t>
            </a:r>
            <a:r>
              <a:rPr lang="en-US" sz="1800" b="0" i="0">
                <a:solidFill>
                  <a:srgbClr val="243646"/>
                </a:solidFill>
                <a:effectLst/>
                <a:latin typeface="Calibri" panose="020F0502020204030204" pitchFamily="34" charset="0"/>
              </a:rPr>
              <a:t> to incremental capability, </a:t>
            </a:r>
            <a:endParaRPr lang="en-US" sz="1800" b="0" i="0">
              <a:solidFill>
                <a:srgbClr val="000000"/>
              </a:solidFill>
              <a:effectLst/>
              <a:latin typeface="Calibri" panose="020F0502020204030204" pitchFamily="34" charset="0"/>
            </a:endParaRPr>
          </a:p>
          <a:p>
            <a:pPr marL="285750" indent="-285750" algn="l" rtl="0" fontAlgn="base">
              <a:buFont typeface="Arial" panose="020B0604020202020204" pitchFamily="34" charset="0"/>
              <a:buChar char="•"/>
            </a:pPr>
            <a:r>
              <a:rPr lang="en-US" sz="1800" b="0" i="0">
                <a:solidFill>
                  <a:srgbClr val="243646"/>
                </a:solidFill>
                <a:effectLst/>
                <a:latin typeface="Calibri" panose="020F0502020204030204" pitchFamily="34" charset="0"/>
              </a:rPr>
              <a:t>As a JPEO with nearly 100 programs, it is critical that we are aligned in our efforts and focusing on the people that serve our mission every day.  </a:t>
            </a:r>
            <a:endParaRPr lang="en-US" sz="1800" b="0" i="0">
              <a:solidFill>
                <a:srgbClr val="000000"/>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841634F4-0FC7-334B-9025-A3437B720776}" type="slidenum">
              <a:rPr lang="en-US" smtClean="0"/>
              <a:t>8</a:t>
            </a:fld>
            <a:endParaRPr lang="en-US"/>
          </a:p>
        </p:txBody>
      </p:sp>
    </p:spTree>
    <p:extLst>
      <p:ext uri="{BB962C8B-B14F-4D97-AF65-F5344CB8AC3E}">
        <p14:creationId xmlns:p14="http://schemas.microsoft.com/office/powerpoint/2010/main" val="1049388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404"/>
              </a:spcAft>
              <a:tabLst>
                <a:tab pos="1343033" algn="l"/>
              </a:tabLst>
            </a:pPr>
            <a:r>
              <a:rPr lang="en-US" sz="1800" b="1" u="sng">
                <a:solidFill>
                  <a:srgbClr val="243646"/>
                </a:solidFill>
                <a:latin typeface="Calibri" panose="020F0502020204030204" pitchFamily="34" charset="0"/>
                <a:ea typeface="Calibri" panose="020F0502020204030204" pitchFamily="34" charset="0"/>
                <a:cs typeface="Arial" panose="020B0604020202020204" pitchFamily="34" charset="0"/>
              </a:rPr>
              <a:t>Integrated Layered CBRN Defense</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Integrated Layered CBRN Defense is a multi-solution approach that gives the Joint Force layers of protection, from vaccines and medical treatments to protective equipment and situational awareness. </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One layer might be a pre-exposure medical treatment, one might be PPE, and another might be early warning of hazards. </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All layers must work together to provide total defense to our Warfighters, and each layer is critical.  </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Removing a layer could chip away at our defense, making our troops vulnerable to exposure and, potentially, unable to meet their mission.   </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A layered defense approach is especially important today when our understanding of the battlefield and threat is constantly evolving. </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6672" indent="-346672">
              <a:lnSpc>
                <a:spcPct val="120000"/>
              </a:lnSpc>
              <a:spcAft>
                <a:spcPts val="404"/>
              </a:spcAft>
              <a:buFont typeface="Symbol" panose="05050102010706020507" pitchFamily="18" charset="2"/>
              <a:buChar char=""/>
              <a:tabLst>
                <a:tab pos="1343033" algn="l"/>
              </a:tabLst>
            </a:pPr>
            <a:r>
              <a:rPr lang="en-US" sz="1800">
                <a:solidFill>
                  <a:srgbClr val="243646"/>
                </a:solidFill>
                <a:latin typeface="Calibri" panose="020F0502020204030204" pitchFamily="34" charset="0"/>
                <a:ea typeface="Calibri" panose="020F0502020204030204" pitchFamily="34" charset="0"/>
                <a:cs typeface="Arial" panose="020B0604020202020204" pitchFamily="34" charset="0"/>
              </a:rPr>
              <a:t>This OV-1 level view brings together the CBRN defense capabilities that work together to create the Integrated Layered CBRN Defense approach. </a:t>
            </a:r>
            <a:endParaRPr lang="en-US" sz="18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24458">
              <a:defRPr/>
            </a:pPr>
            <a:fld id="{52661CF2-DEF3-43CB-A629-AC10264524B5}" type="slidenum">
              <a:rPr lang="en-US">
                <a:solidFill>
                  <a:prstClr val="black"/>
                </a:solidFill>
                <a:latin typeface="Calibri" panose="020F0502020204030204"/>
              </a:rPr>
              <a:pPr defTabSz="924458">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989274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8" name="Title 16">
            <a:extLst>
              <a:ext uri="{FF2B5EF4-FFF2-40B4-BE49-F238E27FC236}">
                <a16:creationId xmlns:a16="http://schemas.microsoft.com/office/drawing/2014/main" id="{4E5428CF-C95E-9147-9F33-663FFDF4ED7B}"/>
              </a:ext>
            </a:extLst>
          </p:cNvPr>
          <p:cNvSpPr>
            <a:spLocks noGrp="1"/>
          </p:cNvSpPr>
          <p:nvPr>
            <p:ph type="title" hasCustomPrompt="1"/>
          </p:nvPr>
        </p:nvSpPr>
        <p:spPr>
          <a:xfrm>
            <a:off x="918319" y="2544947"/>
            <a:ext cx="6340218" cy="510988"/>
          </a:xfrm>
          <a:prstGeom prst="rect">
            <a:avLst/>
          </a:prstGeom>
        </p:spPr>
        <p:txBody>
          <a:bodyPr/>
          <a:lstStyle>
            <a:lvl1pPr>
              <a:defRPr sz="2400" b="1" i="0" cap="all" baseline="0">
                <a:solidFill>
                  <a:schemeClr val="bg1"/>
                </a:solidFill>
                <a:latin typeface="Arial Black" panose="020B0604020202020204" pitchFamily="34" charset="0"/>
                <a:cs typeface="Arial Black" panose="020B0604020202020204" pitchFamily="34" charset="0"/>
              </a:defRPr>
            </a:lvl1pPr>
          </a:lstStyle>
          <a:p>
            <a:r>
              <a:rPr lang="en-US"/>
              <a:t>PRESENTATION</a:t>
            </a:r>
          </a:p>
        </p:txBody>
      </p:sp>
      <p:sp>
        <p:nvSpPr>
          <p:cNvPr id="9" name="Text Placeholder 21">
            <a:extLst>
              <a:ext uri="{FF2B5EF4-FFF2-40B4-BE49-F238E27FC236}">
                <a16:creationId xmlns:a16="http://schemas.microsoft.com/office/drawing/2014/main" id="{6E7C45FD-B3BD-D547-B9FA-272BE5935FA2}"/>
              </a:ext>
            </a:extLst>
          </p:cNvPr>
          <p:cNvSpPr>
            <a:spLocks noGrp="1"/>
          </p:cNvSpPr>
          <p:nvPr>
            <p:ph type="body" sz="quarter" idx="10" hasCustomPrompt="1"/>
          </p:nvPr>
        </p:nvSpPr>
        <p:spPr>
          <a:xfrm>
            <a:off x="918319" y="3055935"/>
            <a:ext cx="6340218" cy="356348"/>
          </a:xfrm>
          <a:prstGeom prst="rect">
            <a:avLst/>
          </a:prstGeom>
        </p:spPr>
        <p:txBody>
          <a:bodyPr/>
          <a:lstStyle>
            <a:lvl1pPr marL="0" indent="0">
              <a:buNone/>
              <a:defRPr sz="1800" b="0">
                <a:solidFill>
                  <a:schemeClr val="bg1"/>
                </a:solidFill>
                <a:latin typeface="Arial" panose="020B0604020202020204" pitchFamily="34" charset="0"/>
                <a:cs typeface="Arial" panose="020B0604020202020204" pitchFamily="34" charset="0"/>
              </a:defRPr>
            </a:lvl1pPr>
          </a:lstStyle>
          <a:p>
            <a:pPr lvl="0"/>
            <a:r>
              <a:rPr lang="en-US"/>
              <a:t>Sub title</a:t>
            </a:r>
          </a:p>
        </p:txBody>
      </p:sp>
      <p:sp>
        <p:nvSpPr>
          <p:cNvPr id="4" name="Footer Placeholder 4">
            <a:extLst>
              <a:ext uri="{FF2B5EF4-FFF2-40B4-BE49-F238E27FC236}">
                <a16:creationId xmlns:a16="http://schemas.microsoft.com/office/drawing/2014/main" id="{E61FF936-9973-CD4B-A99F-4C6210DCA4B5}"/>
              </a:ext>
            </a:extLst>
          </p:cNvPr>
          <p:cNvSpPr>
            <a:spLocks noGrp="1"/>
          </p:cNvSpPr>
          <p:nvPr>
            <p:ph type="ftr" sz="quarter" idx="3"/>
          </p:nvPr>
        </p:nvSpPr>
        <p:spPr>
          <a:xfrm>
            <a:off x="5175637" y="6536114"/>
            <a:ext cx="1840726" cy="204470"/>
          </a:xfrm>
          <a:prstGeom prst="rect">
            <a:avLst/>
          </a:prstGeom>
        </p:spPr>
        <p:txBody>
          <a:bodyPr vert="horz" lIns="91440" tIns="45720" rIns="91440" bIns="45720" rtlCol="0" anchor="ctr"/>
          <a:lstStyle>
            <a:lvl1pPr algn="ctr">
              <a:defRPr sz="800" b="0">
                <a:solidFill>
                  <a:schemeClr val="bg1">
                    <a:lumMod val="75000"/>
                  </a:schemeClr>
                </a:solidFill>
              </a:defRPr>
            </a:lvl1pPr>
          </a:lstStyle>
          <a:p>
            <a:r>
              <a:rPr lang="en-US"/>
              <a:t>UNCLASSIFIED</a:t>
            </a:r>
          </a:p>
        </p:txBody>
      </p:sp>
      <p:sp>
        <p:nvSpPr>
          <p:cNvPr id="3" name="Text Placeholder 4">
            <a:extLst>
              <a:ext uri="{FF2B5EF4-FFF2-40B4-BE49-F238E27FC236}">
                <a16:creationId xmlns:a16="http://schemas.microsoft.com/office/drawing/2014/main" id="{E09182FE-24DD-93A3-6AF6-D0714624F581}"/>
              </a:ext>
            </a:extLst>
          </p:cNvPr>
          <p:cNvSpPr>
            <a:spLocks noGrp="1"/>
          </p:cNvSpPr>
          <p:nvPr>
            <p:ph type="body" sz="quarter" idx="11" hasCustomPrompt="1"/>
          </p:nvPr>
        </p:nvSpPr>
        <p:spPr>
          <a:xfrm>
            <a:off x="5586338" y="28516"/>
            <a:ext cx="1019323" cy="177800"/>
          </a:xfrm>
          <a:prstGeom prst="rect">
            <a:avLst/>
          </a:prstGeom>
        </p:spPr>
        <p:txBody>
          <a:bodyPr/>
          <a:lstStyle>
            <a:lvl1pPr marL="0" indent="0" algn="ctr">
              <a:buFontTx/>
              <a:buNone/>
              <a:defRPr sz="800">
                <a:solidFill>
                  <a:schemeClr val="bg1">
                    <a:lumMod val="75000"/>
                  </a:schemeClr>
                </a:solidFill>
              </a:defRPr>
            </a:lvl1pPr>
            <a:lvl2pPr marL="457200" indent="0">
              <a:buFontTx/>
              <a:buNone/>
              <a:defRPr sz="800">
                <a:solidFill>
                  <a:schemeClr val="bg1">
                    <a:lumMod val="75000"/>
                  </a:schemeClr>
                </a:solidFill>
              </a:defRPr>
            </a:lvl2pPr>
            <a:lvl3pPr marL="914400" indent="0">
              <a:buFontTx/>
              <a:buNone/>
              <a:defRPr sz="800">
                <a:solidFill>
                  <a:schemeClr val="bg1">
                    <a:lumMod val="75000"/>
                  </a:schemeClr>
                </a:solidFill>
              </a:defRPr>
            </a:lvl3pPr>
            <a:lvl4pPr marL="1371600" indent="0">
              <a:buFontTx/>
              <a:buNone/>
              <a:defRPr sz="800">
                <a:solidFill>
                  <a:schemeClr val="bg1">
                    <a:lumMod val="75000"/>
                  </a:schemeClr>
                </a:solidFill>
              </a:defRPr>
            </a:lvl4pPr>
            <a:lvl5pPr marL="1828800" indent="0">
              <a:buFontTx/>
              <a:buNone/>
              <a:defRPr sz="800">
                <a:solidFill>
                  <a:schemeClr val="bg1">
                    <a:lumMod val="75000"/>
                  </a:schemeClr>
                </a:solidFill>
              </a:defRPr>
            </a:lvl5pPr>
          </a:lstStyle>
          <a:p>
            <a:pPr lvl="0"/>
            <a:r>
              <a:rPr lang="en-US"/>
              <a:t>UNCLASSIFIED</a:t>
            </a:r>
          </a:p>
        </p:txBody>
      </p:sp>
    </p:spTree>
    <p:extLst>
      <p:ext uri="{BB962C8B-B14F-4D97-AF65-F5344CB8AC3E}">
        <p14:creationId xmlns:p14="http://schemas.microsoft.com/office/powerpoint/2010/main" val="4228713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90DF38B-D7E3-4F4B-92C5-95282EA91463}"/>
              </a:ext>
            </a:extLst>
          </p:cNvPr>
          <p:cNvSpPr>
            <a:spLocks noGrp="1"/>
          </p:cNvSpPr>
          <p:nvPr>
            <p:ph type="title" hasCustomPrompt="1"/>
          </p:nvPr>
        </p:nvSpPr>
        <p:spPr>
          <a:xfrm>
            <a:off x="3934884" y="1522990"/>
            <a:ext cx="7682948" cy="598970"/>
          </a:xfrm>
          <a:prstGeom prst="rect">
            <a:avLst/>
          </a:prstGeom>
        </p:spPr>
        <p:txBody>
          <a:bodyPr/>
          <a:lstStyle>
            <a:lvl1pPr>
              <a:defRPr sz="4000" b="1" i="0" cap="all" baseline="0">
                <a:solidFill>
                  <a:srgbClr val="002A3A"/>
                </a:solidFill>
                <a:latin typeface="Arial Black" panose="020B0604020202020204" pitchFamily="34" charset="0"/>
                <a:cs typeface="Arial Black" panose="020B0604020202020204" pitchFamily="34" charset="0"/>
              </a:defRPr>
            </a:lvl1pPr>
          </a:lstStyle>
          <a:p>
            <a:r>
              <a:rPr lang="en-US"/>
              <a:t>TRANSITION slide</a:t>
            </a:r>
          </a:p>
        </p:txBody>
      </p:sp>
      <p:sp>
        <p:nvSpPr>
          <p:cNvPr id="8" name="Text Placeholder 4">
            <a:extLst>
              <a:ext uri="{FF2B5EF4-FFF2-40B4-BE49-F238E27FC236}">
                <a16:creationId xmlns:a16="http://schemas.microsoft.com/office/drawing/2014/main" id="{9BFEE094-D97A-EF46-AE73-85CA7DF58C42}"/>
              </a:ext>
            </a:extLst>
          </p:cNvPr>
          <p:cNvSpPr>
            <a:spLocks noGrp="1"/>
          </p:cNvSpPr>
          <p:nvPr>
            <p:ph type="body" sz="quarter" idx="10" hasCustomPrompt="1"/>
          </p:nvPr>
        </p:nvSpPr>
        <p:spPr>
          <a:xfrm>
            <a:off x="3934884" y="2096560"/>
            <a:ext cx="7727949" cy="428073"/>
          </a:xfrm>
          <a:prstGeom prst="rect">
            <a:avLst/>
          </a:prstGeom>
        </p:spPr>
        <p:txBody>
          <a:bodyPr/>
          <a:lstStyle>
            <a:lvl1pPr marL="0" indent="0">
              <a:buNone/>
              <a:defRPr b="1">
                <a:solidFill>
                  <a:schemeClr val="bg1">
                    <a:lumMod val="50000"/>
                  </a:schemeClr>
                </a:solidFill>
                <a:latin typeface="Arial" panose="020B0604020202020204" pitchFamily="34" charset="0"/>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24596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Option 2 (no subhead)">
    <p:bg>
      <p:bgPr>
        <a:solidFill>
          <a:schemeClr val="bg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7A3068C-90EC-554B-9F9E-24DF0E2446FE}"/>
              </a:ext>
            </a:extLst>
          </p:cNvPr>
          <p:cNvSpPr>
            <a:spLocks noGrp="1"/>
          </p:cNvSpPr>
          <p:nvPr>
            <p:ph type="ftr" sz="quarter" idx="3"/>
          </p:nvPr>
        </p:nvSpPr>
        <p:spPr>
          <a:xfrm>
            <a:off x="5175637" y="6536114"/>
            <a:ext cx="1840726" cy="204470"/>
          </a:xfrm>
          <a:prstGeom prst="rect">
            <a:avLst/>
          </a:prstGeom>
        </p:spPr>
        <p:txBody>
          <a:bodyPr vert="horz" lIns="91440" tIns="45720" rIns="91440" bIns="45720" rtlCol="0" anchor="ctr"/>
          <a:lstStyle>
            <a:lvl1pPr algn="ctr">
              <a:defRPr sz="800" b="0">
                <a:solidFill>
                  <a:schemeClr val="bg1">
                    <a:lumMod val="75000"/>
                  </a:schemeClr>
                </a:solidFill>
              </a:defRPr>
            </a:lvl1pPr>
          </a:lstStyle>
          <a:p>
            <a:r>
              <a:rPr lang="en-US"/>
              <a:t>UNCLASSIFIED</a:t>
            </a:r>
          </a:p>
        </p:txBody>
      </p:sp>
      <p:sp>
        <p:nvSpPr>
          <p:cNvPr id="9" name="Date Placeholder 3">
            <a:extLst>
              <a:ext uri="{FF2B5EF4-FFF2-40B4-BE49-F238E27FC236}">
                <a16:creationId xmlns:a16="http://schemas.microsoft.com/office/drawing/2014/main" id="{664EDF04-DD0C-8B4A-A208-1A475783AA6E}"/>
              </a:ext>
            </a:extLst>
          </p:cNvPr>
          <p:cNvSpPr>
            <a:spLocks noGrp="1"/>
          </p:cNvSpPr>
          <p:nvPr>
            <p:ph type="dt" sz="half" idx="2"/>
          </p:nvPr>
        </p:nvSpPr>
        <p:spPr>
          <a:xfrm>
            <a:off x="409221" y="6536114"/>
            <a:ext cx="2743200" cy="204470"/>
          </a:xfrm>
          <a:prstGeom prst="rect">
            <a:avLst/>
          </a:prstGeom>
        </p:spPr>
        <p:txBody>
          <a:bodyPr/>
          <a:lstStyle>
            <a:lvl1pPr>
              <a:defRPr sz="800">
                <a:solidFill>
                  <a:schemeClr val="bg1">
                    <a:lumMod val="65000"/>
                  </a:schemeClr>
                </a:solidFill>
              </a:defRPr>
            </a:lvl1pPr>
          </a:lstStyle>
          <a:p>
            <a:r>
              <a:rPr lang="en-US"/>
              <a:t>JPEO-CBRND Command Brief</a:t>
            </a:r>
          </a:p>
        </p:txBody>
      </p:sp>
      <p:sp>
        <p:nvSpPr>
          <p:cNvPr id="7" name="Content Placeholder 2">
            <a:extLst>
              <a:ext uri="{FF2B5EF4-FFF2-40B4-BE49-F238E27FC236}">
                <a16:creationId xmlns:a16="http://schemas.microsoft.com/office/drawing/2014/main" id="{3CE04A5E-96D3-3D41-AAA2-198E874C27B4}"/>
              </a:ext>
            </a:extLst>
          </p:cNvPr>
          <p:cNvSpPr>
            <a:spLocks noGrp="1"/>
          </p:cNvSpPr>
          <p:nvPr>
            <p:ph sz="quarter" idx="10"/>
          </p:nvPr>
        </p:nvSpPr>
        <p:spPr>
          <a:xfrm>
            <a:off x="409221" y="1244413"/>
            <a:ext cx="11259317" cy="4778700"/>
          </a:xfrm>
          <a:prstGeom prst="rect">
            <a:avLst/>
          </a:prstGeom>
        </p:spPr>
        <p:txBody>
          <a:bodyPr/>
          <a:lstStyle>
            <a:lvl1pPr>
              <a:defRPr sz="1800" b="0" i="0">
                <a:latin typeface="Arial" panose="020B0604020202020204" pitchFamily="34" charset="0"/>
                <a:cs typeface="Arial" panose="020B0604020202020204" pitchFamily="34" charset="0"/>
              </a:defRPr>
            </a:lvl1pPr>
            <a:lvl2pPr marL="685800" indent="-228600">
              <a:buSzPct val="60000"/>
              <a:buFont typeface="Courier New" panose="02070309020205020404" pitchFamily="49" charset="0"/>
              <a:buChar char="o"/>
              <a:defRPr sz="1800" b="0" i="0">
                <a:latin typeface="Arial" panose="020B0604020202020204" pitchFamily="34" charset="0"/>
                <a:cs typeface="Arial" panose="020B0604020202020204" pitchFamily="34" charset="0"/>
              </a:defRPr>
            </a:lvl2pPr>
            <a:lvl3pPr marL="1143000" indent="-228600">
              <a:buSzPct val="70000"/>
              <a:buFont typeface="Wingdings" pitchFamily="2" charset="2"/>
              <a:buChar char="§"/>
              <a:defRPr sz="1800" b="0" i="0">
                <a:latin typeface="Arial" panose="020B0604020202020204" pitchFamily="34" charset="0"/>
                <a:cs typeface="Arial" panose="020B0604020202020204" pitchFamily="34" charset="0"/>
              </a:defRPr>
            </a:lvl3pPr>
            <a:lvl4pPr>
              <a:buSzPct val="70000"/>
              <a:defRPr sz="1800" b="0" i="0">
                <a:latin typeface="Arial" panose="020B0604020202020204" pitchFamily="34" charset="0"/>
                <a:cs typeface="Arial" panose="020B0604020202020204" pitchFamily="34" charset="0"/>
              </a:defRPr>
            </a:lvl4pPr>
            <a:lvl5pPr>
              <a:buSzPct val="70000"/>
              <a:defRPr sz="1800"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5">
            <a:extLst>
              <a:ext uri="{FF2B5EF4-FFF2-40B4-BE49-F238E27FC236}">
                <a16:creationId xmlns:a16="http://schemas.microsoft.com/office/drawing/2014/main" id="{12A24DD0-8051-FD49-BA79-5C45B11993B0}"/>
              </a:ext>
            </a:extLst>
          </p:cNvPr>
          <p:cNvSpPr>
            <a:spLocks noGrp="1"/>
          </p:cNvSpPr>
          <p:nvPr>
            <p:ph type="title"/>
          </p:nvPr>
        </p:nvSpPr>
        <p:spPr>
          <a:xfrm>
            <a:off x="409222" y="394213"/>
            <a:ext cx="9599482" cy="381439"/>
          </a:xfrm>
          <a:prstGeom prst="rect">
            <a:avLst/>
          </a:prstGeom>
        </p:spPr>
        <p:txBody>
          <a:bodyPr/>
          <a:lstStyle>
            <a:lvl1pPr marL="0" indent="0">
              <a:lnSpc>
                <a:spcPct val="100000"/>
              </a:lnSpc>
              <a:buFont typeface="Arial" panose="020B0604020202020204" pitchFamily="34" charset="0"/>
              <a:buNone/>
              <a:defRPr sz="2000" b="1" i="0" cap="all" baseline="0">
                <a:solidFill>
                  <a:schemeClr val="accent2"/>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680EE4B5-EDA2-D42B-15D3-746F0F97903C}"/>
              </a:ext>
            </a:extLst>
          </p:cNvPr>
          <p:cNvSpPr>
            <a:spLocks noGrp="1"/>
          </p:cNvSpPr>
          <p:nvPr>
            <p:ph type="body" sz="quarter" idx="11" hasCustomPrompt="1"/>
          </p:nvPr>
        </p:nvSpPr>
        <p:spPr>
          <a:xfrm>
            <a:off x="5586338" y="28516"/>
            <a:ext cx="1019323" cy="177800"/>
          </a:xfrm>
          <a:prstGeom prst="rect">
            <a:avLst/>
          </a:prstGeom>
        </p:spPr>
        <p:txBody>
          <a:bodyPr/>
          <a:lstStyle>
            <a:lvl1pPr marL="0" indent="0" algn="ctr">
              <a:buFontTx/>
              <a:buNone/>
              <a:defRPr sz="800">
                <a:solidFill>
                  <a:schemeClr val="bg1">
                    <a:lumMod val="75000"/>
                  </a:schemeClr>
                </a:solidFill>
              </a:defRPr>
            </a:lvl1pPr>
            <a:lvl2pPr marL="457200" indent="0">
              <a:buFontTx/>
              <a:buNone/>
              <a:defRPr sz="800">
                <a:solidFill>
                  <a:schemeClr val="bg1">
                    <a:lumMod val="75000"/>
                  </a:schemeClr>
                </a:solidFill>
              </a:defRPr>
            </a:lvl2pPr>
            <a:lvl3pPr marL="914400" indent="0">
              <a:buFontTx/>
              <a:buNone/>
              <a:defRPr sz="800">
                <a:solidFill>
                  <a:schemeClr val="bg1">
                    <a:lumMod val="75000"/>
                  </a:schemeClr>
                </a:solidFill>
              </a:defRPr>
            </a:lvl3pPr>
            <a:lvl4pPr marL="1371600" indent="0">
              <a:buFontTx/>
              <a:buNone/>
              <a:defRPr sz="800">
                <a:solidFill>
                  <a:schemeClr val="bg1">
                    <a:lumMod val="75000"/>
                  </a:schemeClr>
                </a:solidFill>
              </a:defRPr>
            </a:lvl4pPr>
            <a:lvl5pPr marL="1828800" indent="0">
              <a:buFontTx/>
              <a:buNone/>
              <a:defRPr sz="800">
                <a:solidFill>
                  <a:schemeClr val="bg1">
                    <a:lumMod val="75000"/>
                  </a:schemeClr>
                </a:solidFill>
              </a:defRPr>
            </a:lvl5pPr>
          </a:lstStyle>
          <a:p>
            <a:pPr lvl="0"/>
            <a:r>
              <a:rPr lang="en-US"/>
              <a:t>UNCLASSIFIED</a:t>
            </a:r>
          </a:p>
        </p:txBody>
      </p:sp>
      <p:pic>
        <p:nvPicPr>
          <p:cNvPr id="2" name="Picture 1">
            <a:extLst>
              <a:ext uri="{FF2B5EF4-FFF2-40B4-BE49-F238E27FC236}">
                <a16:creationId xmlns:a16="http://schemas.microsoft.com/office/drawing/2014/main" id="{18BA0C4E-DE84-581F-0A18-BEA7CCA77F1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171755" y="264892"/>
            <a:ext cx="1737360" cy="640080"/>
          </a:xfrm>
          <a:prstGeom prst="rect">
            <a:avLst/>
          </a:prstGeom>
        </p:spPr>
      </p:pic>
    </p:spTree>
    <p:extLst>
      <p:ext uri="{BB962C8B-B14F-4D97-AF65-F5344CB8AC3E}">
        <p14:creationId xmlns:p14="http://schemas.microsoft.com/office/powerpoint/2010/main" val="3049546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Option 3">
    <p:bg>
      <p:bgPr>
        <a:solidFill>
          <a:schemeClr val="bg1"/>
        </a:solidFill>
        <a:effectLst/>
      </p:bgPr>
    </p:bg>
    <p:spTree>
      <p:nvGrpSpPr>
        <p:cNvPr id="1" name=""/>
        <p:cNvGrpSpPr/>
        <p:nvPr/>
      </p:nvGrpSpPr>
      <p:grpSpPr>
        <a:xfrm>
          <a:off x="0" y="0"/>
          <a:ext cx="0" cy="0"/>
          <a:chOff x="0" y="0"/>
          <a:chExt cx="0" cy="0"/>
        </a:xfrm>
      </p:grpSpPr>
      <p:sp>
        <p:nvSpPr>
          <p:cNvPr id="8" name="Title 17">
            <a:extLst>
              <a:ext uri="{FF2B5EF4-FFF2-40B4-BE49-F238E27FC236}">
                <a16:creationId xmlns:a16="http://schemas.microsoft.com/office/drawing/2014/main" id="{DE50D513-5E77-3040-8C9A-00759F4876F8}"/>
              </a:ext>
            </a:extLst>
          </p:cNvPr>
          <p:cNvSpPr>
            <a:spLocks noGrp="1"/>
          </p:cNvSpPr>
          <p:nvPr>
            <p:ph type="title"/>
          </p:nvPr>
        </p:nvSpPr>
        <p:spPr>
          <a:xfrm>
            <a:off x="1131711" y="341521"/>
            <a:ext cx="3272864" cy="454032"/>
          </a:xfrm>
          <a:prstGeom prst="rect">
            <a:avLst/>
          </a:prstGeom>
        </p:spPr>
        <p:txBody>
          <a:bodyPr/>
          <a:lstStyle>
            <a:lvl1pPr>
              <a:defRPr sz="2000" b="1" i="0" cap="all" baseline="0">
                <a:solidFill>
                  <a:srgbClr val="002A3A"/>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1DA528AB-571E-3743-B537-8709B24866AD}"/>
              </a:ext>
            </a:extLst>
          </p:cNvPr>
          <p:cNvSpPr>
            <a:spLocks noGrp="1"/>
          </p:cNvSpPr>
          <p:nvPr>
            <p:ph idx="1" hasCustomPrompt="1"/>
          </p:nvPr>
        </p:nvSpPr>
        <p:spPr>
          <a:xfrm>
            <a:off x="1131711" y="1304160"/>
            <a:ext cx="2774245" cy="318391"/>
          </a:xfrm>
          <a:prstGeom prst="rect">
            <a:avLst/>
          </a:prstGeom>
        </p:spPr>
        <p:txBody>
          <a:bodyPr vert="horz" lIns="91440" tIns="45720" rIns="91440" bIns="45720" rtlCol="0">
            <a:noAutofit/>
          </a:bodyPr>
          <a:lstStyle>
            <a:lvl1pPr marL="0" indent="0">
              <a:buFont typeface="Arial" panose="020B0604020202020204" pitchFamily="34" charset="0"/>
              <a:buNone/>
              <a:defRPr sz="1600" b="1" i="0" cap="none" baseline="0">
                <a:solidFill>
                  <a:schemeClr val="bg1">
                    <a:lumMod val="50000"/>
                  </a:schemeClr>
                </a:solidFill>
                <a:latin typeface="Arial" panose="020B0604020202020204" pitchFamily="34" charset="0"/>
                <a:cs typeface="Arial" panose="020B0604020202020204" pitchFamily="34" charset="0"/>
              </a:defRPr>
            </a:lvl1pPr>
          </a:lstStyle>
          <a:p>
            <a:pPr lvl="0"/>
            <a:r>
              <a:rPr lang="en-US"/>
              <a:t>Subhead</a:t>
            </a:r>
          </a:p>
        </p:txBody>
      </p:sp>
      <p:sp>
        <p:nvSpPr>
          <p:cNvPr id="10" name="Content Placeholder 20">
            <a:extLst>
              <a:ext uri="{FF2B5EF4-FFF2-40B4-BE49-F238E27FC236}">
                <a16:creationId xmlns:a16="http://schemas.microsoft.com/office/drawing/2014/main" id="{1E31C815-6848-FD46-84AD-F52139418501}"/>
              </a:ext>
            </a:extLst>
          </p:cNvPr>
          <p:cNvSpPr>
            <a:spLocks noGrp="1"/>
          </p:cNvSpPr>
          <p:nvPr>
            <p:ph sz="quarter" idx="11" hasCustomPrompt="1"/>
          </p:nvPr>
        </p:nvSpPr>
        <p:spPr>
          <a:xfrm>
            <a:off x="4404575" y="1333977"/>
            <a:ext cx="7186411" cy="4802811"/>
          </a:xfrm>
          <a:prstGeom prst="rect">
            <a:avLst/>
          </a:prstGeom>
        </p:spPr>
        <p:txBody>
          <a:bodyPr/>
          <a:lstStyle>
            <a:lvl1pPr marL="0" indent="0">
              <a:lnSpc>
                <a:spcPts val="2600"/>
              </a:lnSpc>
              <a:buNone/>
              <a:defRPr sz="1800" b="0" i="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diam</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a:t>
            </a:r>
          </a:p>
        </p:txBody>
      </p:sp>
      <p:sp>
        <p:nvSpPr>
          <p:cNvPr id="13" name="Date Placeholder 3">
            <a:extLst>
              <a:ext uri="{FF2B5EF4-FFF2-40B4-BE49-F238E27FC236}">
                <a16:creationId xmlns:a16="http://schemas.microsoft.com/office/drawing/2014/main" id="{3AC8A878-D067-5B42-9C74-FB542AC82FC3}"/>
              </a:ext>
            </a:extLst>
          </p:cNvPr>
          <p:cNvSpPr>
            <a:spLocks noGrp="1"/>
          </p:cNvSpPr>
          <p:nvPr>
            <p:ph type="dt" sz="half" idx="2"/>
          </p:nvPr>
        </p:nvSpPr>
        <p:spPr>
          <a:xfrm>
            <a:off x="409221" y="6536114"/>
            <a:ext cx="2743200" cy="204470"/>
          </a:xfrm>
          <a:prstGeom prst="rect">
            <a:avLst/>
          </a:prstGeom>
        </p:spPr>
        <p:txBody>
          <a:bodyPr/>
          <a:lstStyle>
            <a:lvl1pPr>
              <a:defRPr sz="800">
                <a:solidFill>
                  <a:schemeClr val="bg1">
                    <a:lumMod val="65000"/>
                  </a:schemeClr>
                </a:solidFill>
              </a:defRPr>
            </a:lvl1pPr>
          </a:lstStyle>
          <a:p>
            <a:r>
              <a:rPr lang="en-US"/>
              <a:t>JPEO-CBRND Command Brief</a:t>
            </a:r>
          </a:p>
        </p:txBody>
      </p:sp>
      <p:sp>
        <p:nvSpPr>
          <p:cNvPr id="11" name="Footer Placeholder 4">
            <a:extLst>
              <a:ext uri="{FF2B5EF4-FFF2-40B4-BE49-F238E27FC236}">
                <a16:creationId xmlns:a16="http://schemas.microsoft.com/office/drawing/2014/main" id="{21B6E19C-D5CF-CD49-A63B-4DBE0CD6188F}"/>
              </a:ext>
            </a:extLst>
          </p:cNvPr>
          <p:cNvSpPr>
            <a:spLocks noGrp="1"/>
          </p:cNvSpPr>
          <p:nvPr>
            <p:ph type="ftr" sz="quarter" idx="3"/>
          </p:nvPr>
        </p:nvSpPr>
        <p:spPr>
          <a:xfrm>
            <a:off x="5175637" y="6536114"/>
            <a:ext cx="1840726" cy="204470"/>
          </a:xfrm>
          <a:prstGeom prst="rect">
            <a:avLst/>
          </a:prstGeom>
        </p:spPr>
        <p:txBody>
          <a:bodyPr vert="horz" lIns="91440" tIns="45720" rIns="91440" bIns="45720" rtlCol="0" anchor="ctr"/>
          <a:lstStyle>
            <a:lvl1pPr algn="ctr">
              <a:defRPr sz="800" b="0">
                <a:solidFill>
                  <a:schemeClr val="bg1">
                    <a:lumMod val="75000"/>
                  </a:schemeClr>
                </a:solidFill>
              </a:defRPr>
            </a:lvl1pPr>
          </a:lstStyle>
          <a:p>
            <a:r>
              <a:rPr lang="en-US"/>
              <a:t>UNCLASSIFIED</a:t>
            </a:r>
          </a:p>
        </p:txBody>
      </p:sp>
      <p:sp>
        <p:nvSpPr>
          <p:cNvPr id="3" name="Text Placeholder 4">
            <a:extLst>
              <a:ext uri="{FF2B5EF4-FFF2-40B4-BE49-F238E27FC236}">
                <a16:creationId xmlns:a16="http://schemas.microsoft.com/office/drawing/2014/main" id="{D961974C-80F4-C471-7BD1-E5D93A3D5140}"/>
              </a:ext>
            </a:extLst>
          </p:cNvPr>
          <p:cNvSpPr>
            <a:spLocks noGrp="1"/>
          </p:cNvSpPr>
          <p:nvPr>
            <p:ph type="body" sz="quarter" idx="12" hasCustomPrompt="1"/>
          </p:nvPr>
        </p:nvSpPr>
        <p:spPr>
          <a:xfrm>
            <a:off x="5586338" y="28516"/>
            <a:ext cx="1019323" cy="177800"/>
          </a:xfrm>
          <a:prstGeom prst="rect">
            <a:avLst/>
          </a:prstGeom>
        </p:spPr>
        <p:txBody>
          <a:bodyPr/>
          <a:lstStyle>
            <a:lvl1pPr marL="0" indent="0" algn="ctr">
              <a:buFontTx/>
              <a:buNone/>
              <a:defRPr sz="800">
                <a:solidFill>
                  <a:schemeClr val="bg1">
                    <a:lumMod val="75000"/>
                  </a:schemeClr>
                </a:solidFill>
              </a:defRPr>
            </a:lvl1pPr>
            <a:lvl2pPr marL="457200" indent="0">
              <a:buFontTx/>
              <a:buNone/>
              <a:defRPr sz="800">
                <a:solidFill>
                  <a:schemeClr val="bg1">
                    <a:lumMod val="75000"/>
                  </a:schemeClr>
                </a:solidFill>
              </a:defRPr>
            </a:lvl2pPr>
            <a:lvl3pPr marL="914400" indent="0">
              <a:buFontTx/>
              <a:buNone/>
              <a:defRPr sz="800">
                <a:solidFill>
                  <a:schemeClr val="bg1">
                    <a:lumMod val="75000"/>
                  </a:schemeClr>
                </a:solidFill>
              </a:defRPr>
            </a:lvl3pPr>
            <a:lvl4pPr marL="1371600" indent="0">
              <a:buFontTx/>
              <a:buNone/>
              <a:defRPr sz="800">
                <a:solidFill>
                  <a:schemeClr val="bg1">
                    <a:lumMod val="75000"/>
                  </a:schemeClr>
                </a:solidFill>
              </a:defRPr>
            </a:lvl4pPr>
            <a:lvl5pPr marL="1828800" indent="0">
              <a:buFontTx/>
              <a:buNone/>
              <a:defRPr sz="800">
                <a:solidFill>
                  <a:schemeClr val="bg1">
                    <a:lumMod val="75000"/>
                  </a:schemeClr>
                </a:solidFill>
              </a:defRPr>
            </a:lvl5pPr>
          </a:lstStyle>
          <a:p>
            <a:pPr lvl="0"/>
            <a:r>
              <a:rPr lang="en-US"/>
              <a:t>UNCLASSIFIED</a:t>
            </a:r>
          </a:p>
        </p:txBody>
      </p:sp>
      <p:pic>
        <p:nvPicPr>
          <p:cNvPr id="2" name="Picture 1">
            <a:extLst>
              <a:ext uri="{FF2B5EF4-FFF2-40B4-BE49-F238E27FC236}">
                <a16:creationId xmlns:a16="http://schemas.microsoft.com/office/drawing/2014/main" id="{A6A9A9EF-889F-F0F9-EDFA-410E1050579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00964" y="229297"/>
            <a:ext cx="800100" cy="2146300"/>
          </a:xfrm>
          <a:prstGeom prst="rect">
            <a:avLst/>
          </a:prstGeom>
        </p:spPr>
      </p:pic>
    </p:spTree>
    <p:extLst>
      <p:ext uri="{BB962C8B-B14F-4D97-AF65-F5344CB8AC3E}">
        <p14:creationId xmlns:p14="http://schemas.microsoft.com/office/powerpoint/2010/main" val="2275756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ption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0">
            <a:extLst>
              <a:ext uri="{FF2B5EF4-FFF2-40B4-BE49-F238E27FC236}">
                <a16:creationId xmlns:a16="http://schemas.microsoft.com/office/drawing/2014/main" id="{85F2FA6F-21AF-FB4A-A65F-E9B6F9F0FD5A}"/>
              </a:ext>
            </a:extLst>
          </p:cNvPr>
          <p:cNvSpPr>
            <a:spLocks noGrp="1"/>
          </p:cNvSpPr>
          <p:nvPr>
            <p:ph sz="quarter" idx="11" hasCustomPrompt="1"/>
          </p:nvPr>
        </p:nvSpPr>
        <p:spPr>
          <a:xfrm>
            <a:off x="5280885" y="1078699"/>
            <a:ext cx="6301558" cy="4802811"/>
          </a:xfrm>
          <a:prstGeom prst="rect">
            <a:avLst/>
          </a:prstGeom>
        </p:spPr>
        <p:txBody>
          <a:bodyPr/>
          <a:lstStyle>
            <a:lvl1pPr marL="0" indent="0">
              <a:lnSpc>
                <a:spcPts val="2600"/>
              </a:lnSpc>
              <a:buNone/>
              <a:defRPr sz="1800" b="0" i="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diam</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a:t>
            </a:r>
          </a:p>
        </p:txBody>
      </p:sp>
      <p:sp>
        <p:nvSpPr>
          <p:cNvPr id="15" name="Date Placeholder 3">
            <a:extLst>
              <a:ext uri="{FF2B5EF4-FFF2-40B4-BE49-F238E27FC236}">
                <a16:creationId xmlns:a16="http://schemas.microsoft.com/office/drawing/2014/main" id="{25AC65F0-BF83-2347-9739-D7D87DE2F8BE}"/>
              </a:ext>
            </a:extLst>
          </p:cNvPr>
          <p:cNvSpPr>
            <a:spLocks noGrp="1"/>
          </p:cNvSpPr>
          <p:nvPr>
            <p:ph type="dt" sz="half" idx="2"/>
          </p:nvPr>
        </p:nvSpPr>
        <p:spPr>
          <a:xfrm>
            <a:off x="409221" y="6536114"/>
            <a:ext cx="2743200" cy="204470"/>
          </a:xfrm>
          <a:prstGeom prst="rect">
            <a:avLst/>
          </a:prstGeom>
        </p:spPr>
        <p:txBody>
          <a:bodyPr/>
          <a:lstStyle>
            <a:lvl1pPr>
              <a:defRPr sz="800">
                <a:solidFill>
                  <a:schemeClr val="bg1">
                    <a:lumMod val="65000"/>
                  </a:schemeClr>
                </a:solidFill>
              </a:defRPr>
            </a:lvl1pPr>
          </a:lstStyle>
          <a:p>
            <a:r>
              <a:rPr lang="en-US"/>
              <a:t>JPEO-CBRND Command Brief</a:t>
            </a:r>
          </a:p>
        </p:txBody>
      </p:sp>
      <p:sp>
        <p:nvSpPr>
          <p:cNvPr id="13" name="Text Placeholder 11">
            <a:extLst>
              <a:ext uri="{FF2B5EF4-FFF2-40B4-BE49-F238E27FC236}">
                <a16:creationId xmlns:a16="http://schemas.microsoft.com/office/drawing/2014/main" id="{AACE6FE5-9579-334A-BCDC-83F8FEF26053}"/>
              </a:ext>
            </a:extLst>
          </p:cNvPr>
          <p:cNvSpPr>
            <a:spLocks noGrp="1"/>
          </p:cNvSpPr>
          <p:nvPr>
            <p:ph idx="1" hasCustomPrompt="1"/>
          </p:nvPr>
        </p:nvSpPr>
        <p:spPr>
          <a:xfrm>
            <a:off x="609557" y="3100730"/>
            <a:ext cx="3657600" cy="318391"/>
          </a:xfrm>
          <a:prstGeom prst="rect">
            <a:avLst/>
          </a:prstGeom>
        </p:spPr>
        <p:txBody>
          <a:bodyPr vert="horz" lIns="91440" tIns="45720" rIns="91440" bIns="45720" rtlCol="0">
            <a:noAutofit/>
          </a:bodyPr>
          <a:lstStyle>
            <a:lvl1pPr marL="0" indent="0" algn="ctr">
              <a:buFont typeface="Arial" panose="020B0604020202020204" pitchFamily="34" charset="0"/>
              <a:buNone/>
              <a:defRPr sz="1800" b="1" i="0" cap="none" baseline="0">
                <a:solidFill>
                  <a:schemeClr val="bg1"/>
                </a:solidFill>
                <a:latin typeface="Arial" panose="020B0604020202020204" pitchFamily="34" charset="0"/>
                <a:cs typeface="Arial" panose="020B0604020202020204" pitchFamily="34" charset="0"/>
              </a:defRPr>
            </a:lvl1pPr>
          </a:lstStyle>
          <a:p>
            <a:pPr lvl="0"/>
            <a:r>
              <a:rPr lang="en-US"/>
              <a:t>Subhead</a:t>
            </a:r>
          </a:p>
        </p:txBody>
      </p:sp>
      <p:sp>
        <p:nvSpPr>
          <p:cNvPr id="19" name="Title 5">
            <a:extLst>
              <a:ext uri="{FF2B5EF4-FFF2-40B4-BE49-F238E27FC236}">
                <a16:creationId xmlns:a16="http://schemas.microsoft.com/office/drawing/2014/main" id="{1F827228-69A8-7745-B111-9CC131CF64B9}"/>
              </a:ext>
            </a:extLst>
          </p:cNvPr>
          <p:cNvSpPr>
            <a:spLocks noGrp="1"/>
          </p:cNvSpPr>
          <p:nvPr>
            <p:ph type="title"/>
          </p:nvPr>
        </p:nvSpPr>
        <p:spPr>
          <a:xfrm>
            <a:off x="761917" y="1656213"/>
            <a:ext cx="3352881" cy="684465"/>
          </a:xfrm>
          <a:prstGeom prst="rect">
            <a:avLst/>
          </a:prstGeom>
        </p:spPr>
        <p:txBody>
          <a:bodyPr/>
          <a:lstStyle>
            <a:lvl1pPr marL="0" indent="0" algn="ctr">
              <a:lnSpc>
                <a:spcPct val="100000"/>
              </a:lnSpc>
              <a:buFont typeface="Arial" panose="020B0604020202020204" pitchFamily="34" charset="0"/>
              <a:buNone/>
              <a:defRPr sz="2200"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8" name="Footer Placeholder 4">
            <a:extLst>
              <a:ext uri="{FF2B5EF4-FFF2-40B4-BE49-F238E27FC236}">
                <a16:creationId xmlns:a16="http://schemas.microsoft.com/office/drawing/2014/main" id="{D54D004C-BFAB-2E48-9F0D-7728B251ACA3}"/>
              </a:ext>
            </a:extLst>
          </p:cNvPr>
          <p:cNvSpPr>
            <a:spLocks noGrp="1"/>
          </p:cNvSpPr>
          <p:nvPr>
            <p:ph type="ftr" sz="quarter" idx="3"/>
          </p:nvPr>
        </p:nvSpPr>
        <p:spPr>
          <a:xfrm>
            <a:off x="5175637" y="6536114"/>
            <a:ext cx="1840726" cy="204470"/>
          </a:xfrm>
          <a:prstGeom prst="rect">
            <a:avLst/>
          </a:prstGeom>
        </p:spPr>
        <p:txBody>
          <a:bodyPr vert="horz" lIns="91440" tIns="45720" rIns="91440" bIns="45720" rtlCol="0" anchor="ctr"/>
          <a:lstStyle>
            <a:lvl1pPr algn="ctr">
              <a:defRPr sz="800" b="0">
                <a:solidFill>
                  <a:schemeClr val="bg1">
                    <a:lumMod val="75000"/>
                  </a:schemeClr>
                </a:solidFill>
              </a:defRPr>
            </a:lvl1pPr>
          </a:lstStyle>
          <a:p>
            <a:r>
              <a:rPr lang="en-US"/>
              <a:t>UNCLASSIFIED</a:t>
            </a:r>
          </a:p>
        </p:txBody>
      </p:sp>
      <p:sp>
        <p:nvSpPr>
          <p:cNvPr id="2" name="Text Placeholder 4">
            <a:extLst>
              <a:ext uri="{FF2B5EF4-FFF2-40B4-BE49-F238E27FC236}">
                <a16:creationId xmlns:a16="http://schemas.microsoft.com/office/drawing/2014/main" id="{B28DB766-0A38-4015-490B-8887565B8194}"/>
              </a:ext>
            </a:extLst>
          </p:cNvPr>
          <p:cNvSpPr>
            <a:spLocks noGrp="1"/>
          </p:cNvSpPr>
          <p:nvPr>
            <p:ph type="body" sz="quarter" idx="12" hasCustomPrompt="1"/>
          </p:nvPr>
        </p:nvSpPr>
        <p:spPr>
          <a:xfrm>
            <a:off x="5586338" y="28516"/>
            <a:ext cx="1019323" cy="177800"/>
          </a:xfrm>
          <a:prstGeom prst="rect">
            <a:avLst/>
          </a:prstGeom>
        </p:spPr>
        <p:txBody>
          <a:bodyPr/>
          <a:lstStyle>
            <a:lvl1pPr marL="0" indent="0" algn="ctr">
              <a:buFontTx/>
              <a:buNone/>
              <a:defRPr sz="800">
                <a:solidFill>
                  <a:schemeClr val="bg1">
                    <a:lumMod val="75000"/>
                  </a:schemeClr>
                </a:solidFill>
              </a:defRPr>
            </a:lvl1pPr>
            <a:lvl2pPr marL="457200" indent="0">
              <a:buFontTx/>
              <a:buNone/>
              <a:defRPr sz="800">
                <a:solidFill>
                  <a:schemeClr val="bg1">
                    <a:lumMod val="75000"/>
                  </a:schemeClr>
                </a:solidFill>
              </a:defRPr>
            </a:lvl2pPr>
            <a:lvl3pPr marL="914400" indent="0">
              <a:buFontTx/>
              <a:buNone/>
              <a:defRPr sz="800">
                <a:solidFill>
                  <a:schemeClr val="bg1">
                    <a:lumMod val="75000"/>
                  </a:schemeClr>
                </a:solidFill>
              </a:defRPr>
            </a:lvl3pPr>
            <a:lvl4pPr marL="1371600" indent="0">
              <a:buFontTx/>
              <a:buNone/>
              <a:defRPr sz="800">
                <a:solidFill>
                  <a:schemeClr val="bg1">
                    <a:lumMod val="75000"/>
                  </a:schemeClr>
                </a:solidFill>
              </a:defRPr>
            </a:lvl4pPr>
            <a:lvl5pPr marL="1828800" indent="0">
              <a:buFontTx/>
              <a:buNone/>
              <a:defRPr sz="800">
                <a:solidFill>
                  <a:schemeClr val="bg1">
                    <a:lumMod val="75000"/>
                  </a:schemeClr>
                </a:solidFill>
              </a:defRPr>
            </a:lvl5pPr>
          </a:lstStyle>
          <a:p>
            <a:pPr lvl="0"/>
            <a:r>
              <a:rPr lang="en-US"/>
              <a:t>UNCLASSIFIED</a:t>
            </a:r>
          </a:p>
        </p:txBody>
      </p:sp>
      <p:pic>
        <p:nvPicPr>
          <p:cNvPr id="5" name="Picture 4">
            <a:extLst>
              <a:ext uri="{FF2B5EF4-FFF2-40B4-BE49-F238E27FC236}">
                <a16:creationId xmlns:a16="http://schemas.microsoft.com/office/drawing/2014/main" id="{98E2BD51-1BCD-5625-5A7E-F2C121B77E8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342279" y="5593975"/>
            <a:ext cx="2265133" cy="834523"/>
          </a:xfrm>
          <a:prstGeom prst="rect">
            <a:avLst/>
          </a:prstGeom>
        </p:spPr>
      </p:pic>
    </p:spTree>
    <p:extLst>
      <p:ext uri="{BB962C8B-B14F-4D97-AF65-F5344CB8AC3E}">
        <p14:creationId xmlns:p14="http://schemas.microsoft.com/office/powerpoint/2010/main" val="1760705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Option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0">
            <a:extLst>
              <a:ext uri="{FF2B5EF4-FFF2-40B4-BE49-F238E27FC236}">
                <a16:creationId xmlns:a16="http://schemas.microsoft.com/office/drawing/2014/main" id="{85F2FA6F-21AF-FB4A-A65F-E9B6F9F0FD5A}"/>
              </a:ext>
            </a:extLst>
          </p:cNvPr>
          <p:cNvSpPr>
            <a:spLocks noGrp="1"/>
          </p:cNvSpPr>
          <p:nvPr>
            <p:ph sz="quarter" idx="11" hasCustomPrompt="1"/>
          </p:nvPr>
        </p:nvSpPr>
        <p:spPr>
          <a:xfrm>
            <a:off x="5280885" y="1078699"/>
            <a:ext cx="6301558" cy="4802811"/>
          </a:xfrm>
          <a:prstGeom prst="rect">
            <a:avLst/>
          </a:prstGeom>
        </p:spPr>
        <p:txBody>
          <a:bodyPr/>
          <a:lstStyle>
            <a:lvl1pPr marL="0" indent="0">
              <a:lnSpc>
                <a:spcPts val="2600"/>
              </a:lnSpc>
              <a:buNone/>
              <a:defRPr sz="1800" b="0" i="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diam</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a:t>
            </a:r>
          </a:p>
        </p:txBody>
      </p:sp>
      <p:sp>
        <p:nvSpPr>
          <p:cNvPr id="15" name="Date Placeholder 3">
            <a:extLst>
              <a:ext uri="{FF2B5EF4-FFF2-40B4-BE49-F238E27FC236}">
                <a16:creationId xmlns:a16="http://schemas.microsoft.com/office/drawing/2014/main" id="{25AC65F0-BF83-2347-9739-D7D87DE2F8BE}"/>
              </a:ext>
            </a:extLst>
          </p:cNvPr>
          <p:cNvSpPr>
            <a:spLocks noGrp="1"/>
          </p:cNvSpPr>
          <p:nvPr>
            <p:ph type="dt" sz="half" idx="2"/>
          </p:nvPr>
        </p:nvSpPr>
        <p:spPr>
          <a:xfrm>
            <a:off x="409221" y="6536114"/>
            <a:ext cx="2743200" cy="204470"/>
          </a:xfrm>
          <a:prstGeom prst="rect">
            <a:avLst/>
          </a:prstGeom>
        </p:spPr>
        <p:txBody>
          <a:bodyPr/>
          <a:lstStyle>
            <a:lvl1pPr>
              <a:defRPr sz="800">
                <a:solidFill>
                  <a:schemeClr val="bg1">
                    <a:lumMod val="65000"/>
                  </a:schemeClr>
                </a:solidFill>
              </a:defRPr>
            </a:lvl1pPr>
          </a:lstStyle>
          <a:p>
            <a:r>
              <a:rPr lang="en-US"/>
              <a:t>JPEO-CBRND Command Brief</a:t>
            </a:r>
          </a:p>
        </p:txBody>
      </p:sp>
      <p:sp>
        <p:nvSpPr>
          <p:cNvPr id="13" name="Text Placeholder 11">
            <a:extLst>
              <a:ext uri="{FF2B5EF4-FFF2-40B4-BE49-F238E27FC236}">
                <a16:creationId xmlns:a16="http://schemas.microsoft.com/office/drawing/2014/main" id="{AACE6FE5-9579-334A-BCDC-83F8FEF26053}"/>
              </a:ext>
            </a:extLst>
          </p:cNvPr>
          <p:cNvSpPr>
            <a:spLocks noGrp="1"/>
          </p:cNvSpPr>
          <p:nvPr>
            <p:ph idx="1" hasCustomPrompt="1"/>
          </p:nvPr>
        </p:nvSpPr>
        <p:spPr>
          <a:xfrm>
            <a:off x="609557" y="3100730"/>
            <a:ext cx="3657600" cy="318391"/>
          </a:xfrm>
          <a:prstGeom prst="rect">
            <a:avLst/>
          </a:prstGeom>
        </p:spPr>
        <p:txBody>
          <a:bodyPr vert="horz" lIns="91440" tIns="45720" rIns="91440" bIns="45720" rtlCol="0">
            <a:noAutofit/>
          </a:bodyPr>
          <a:lstStyle>
            <a:lvl1pPr marL="0" indent="0" algn="ctr">
              <a:buFont typeface="Arial" panose="020B0604020202020204" pitchFamily="34" charset="0"/>
              <a:buNone/>
              <a:defRPr sz="1800" b="1" i="0" cap="none" baseline="0">
                <a:solidFill>
                  <a:schemeClr val="bg1"/>
                </a:solidFill>
                <a:latin typeface="Arial" panose="020B0604020202020204" pitchFamily="34" charset="0"/>
                <a:cs typeface="Arial" panose="020B0604020202020204" pitchFamily="34" charset="0"/>
              </a:defRPr>
            </a:lvl1pPr>
          </a:lstStyle>
          <a:p>
            <a:pPr lvl="0"/>
            <a:r>
              <a:rPr lang="en-US"/>
              <a:t>Subhead</a:t>
            </a:r>
          </a:p>
        </p:txBody>
      </p:sp>
      <p:sp>
        <p:nvSpPr>
          <p:cNvPr id="19" name="Title 5">
            <a:extLst>
              <a:ext uri="{FF2B5EF4-FFF2-40B4-BE49-F238E27FC236}">
                <a16:creationId xmlns:a16="http://schemas.microsoft.com/office/drawing/2014/main" id="{1F827228-69A8-7745-B111-9CC131CF64B9}"/>
              </a:ext>
            </a:extLst>
          </p:cNvPr>
          <p:cNvSpPr>
            <a:spLocks noGrp="1"/>
          </p:cNvSpPr>
          <p:nvPr>
            <p:ph type="title"/>
          </p:nvPr>
        </p:nvSpPr>
        <p:spPr>
          <a:xfrm>
            <a:off x="761917" y="1656213"/>
            <a:ext cx="3352881" cy="684465"/>
          </a:xfrm>
          <a:prstGeom prst="rect">
            <a:avLst/>
          </a:prstGeom>
        </p:spPr>
        <p:txBody>
          <a:bodyPr/>
          <a:lstStyle>
            <a:lvl1pPr marL="0" indent="0" algn="ctr">
              <a:lnSpc>
                <a:spcPct val="100000"/>
              </a:lnSpc>
              <a:buFont typeface="Arial" panose="020B0604020202020204" pitchFamily="34" charset="0"/>
              <a:buNone/>
              <a:defRPr sz="2200" b="1" i="0" cap="all" baseline="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8" name="Footer Placeholder 4">
            <a:extLst>
              <a:ext uri="{FF2B5EF4-FFF2-40B4-BE49-F238E27FC236}">
                <a16:creationId xmlns:a16="http://schemas.microsoft.com/office/drawing/2014/main" id="{D54D004C-BFAB-2E48-9F0D-7728B251ACA3}"/>
              </a:ext>
            </a:extLst>
          </p:cNvPr>
          <p:cNvSpPr>
            <a:spLocks noGrp="1"/>
          </p:cNvSpPr>
          <p:nvPr>
            <p:ph type="ftr" sz="quarter" idx="3"/>
          </p:nvPr>
        </p:nvSpPr>
        <p:spPr>
          <a:xfrm>
            <a:off x="5175637" y="6536114"/>
            <a:ext cx="1840726" cy="204470"/>
          </a:xfrm>
          <a:prstGeom prst="rect">
            <a:avLst/>
          </a:prstGeom>
        </p:spPr>
        <p:txBody>
          <a:bodyPr vert="horz" lIns="91440" tIns="45720" rIns="91440" bIns="45720" rtlCol="0" anchor="ctr"/>
          <a:lstStyle>
            <a:lvl1pPr algn="ctr">
              <a:defRPr sz="800" b="0">
                <a:solidFill>
                  <a:schemeClr val="bg1">
                    <a:lumMod val="75000"/>
                  </a:schemeClr>
                </a:solidFill>
              </a:defRPr>
            </a:lvl1pPr>
          </a:lstStyle>
          <a:p>
            <a:r>
              <a:rPr lang="en-US"/>
              <a:t>UNCLASSIFIED</a:t>
            </a:r>
          </a:p>
        </p:txBody>
      </p:sp>
      <p:sp>
        <p:nvSpPr>
          <p:cNvPr id="5" name="Text Placeholder 4">
            <a:extLst>
              <a:ext uri="{FF2B5EF4-FFF2-40B4-BE49-F238E27FC236}">
                <a16:creationId xmlns:a16="http://schemas.microsoft.com/office/drawing/2014/main" id="{58F1C5A6-265B-ABBD-13CC-63D0E6C3A245}"/>
              </a:ext>
            </a:extLst>
          </p:cNvPr>
          <p:cNvSpPr>
            <a:spLocks noGrp="1"/>
          </p:cNvSpPr>
          <p:nvPr>
            <p:ph type="body" sz="quarter" idx="12" hasCustomPrompt="1"/>
          </p:nvPr>
        </p:nvSpPr>
        <p:spPr>
          <a:xfrm>
            <a:off x="5586338" y="28516"/>
            <a:ext cx="1019323" cy="177800"/>
          </a:xfrm>
          <a:prstGeom prst="rect">
            <a:avLst/>
          </a:prstGeom>
        </p:spPr>
        <p:txBody>
          <a:bodyPr/>
          <a:lstStyle>
            <a:lvl1pPr marL="0" indent="0" algn="ctr">
              <a:buFontTx/>
              <a:buNone/>
              <a:defRPr sz="800">
                <a:solidFill>
                  <a:schemeClr val="bg1">
                    <a:lumMod val="75000"/>
                  </a:schemeClr>
                </a:solidFill>
              </a:defRPr>
            </a:lvl1pPr>
            <a:lvl2pPr marL="457200" indent="0">
              <a:buFontTx/>
              <a:buNone/>
              <a:defRPr sz="800">
                <a:solidFill>
                  <a:schemeClr val="bg1">
                    <a:lumMod val="75000"/>
                  </a:schemeClr>
                </a:solidFill>
              </a:defRPr>
            </a:lvl2pPr>
            <a:lvl3pPr marL="914400" indent="0">
              <a:buFontTx/>
              <a:buNone/>
              <a:defRPr sz="800">
                <a:solidFill>
                  <a:schemeClr val="bg1">
                    <a:lumMod val="75000"/>
                  </a:schemeClr>
                </a:solidFill>
              </a:defRPr>
            </a:lvl3pPr>
            <a:lvl4pPr marL="1371600" indent="0">
              <a:buFontTx/>
              <a:buNone/>
              <a:defRPr sz="800">
                <a:solidFill>
                  <a:schemeClr val="bg1">
                    <a:lumMod val="75000"/>
                  </a:schemeClr>
                </a:solidFill>
              </a:defRPr>
            </a:lvl4pPr>
            <a:lvl5pPr marL="1828800" indent="0">
              <a:buFontTx/>
              <a:buNone/>
              <a:defRPr sz="800">
                <a:solidFill>
                  <a:schemeClr val="bg1">
                    <a:lumMod val="75000"/>
                  </a:schemeClr>
                </a:solidFill>
              </a:defRPr>
            </a:lvl5pPr>
          </a:lstStyle>
          <a:p>
            <a:pPr lvl="0"/>
            <a:r>
              <a:rPr lang="en-US"/>
              <a:t>UNCLASSIFIED</a:t>
            </a:r>
          </a:p>
        </p:txBody>
      </p:sp>
    </p:spTree>
    <p:extLst>
      <p:ext uri="{BB962C8B-B14F-4D97-AF65-F5344CB8AC3E}">
        <p14:creationId xmlns:p14="http://schemas.microsoft.com/office/powerpoint/2010/main" val="3156973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B5662D2F-57E7-B04C-943B-7A495B78470F}"/>
              </a:ext>
            </a:extLst>
          </p:cNvPr>
          <p:cNvSpPr>
            <a:spLocks noGrp="1"/>
          </p:cNvSpPr>
          <p:nvPr>
            <p:ph type="dt" sz="half" idx="2"/>
          </p:nvPr>
        </p:nvSpPr>
        <p:spPr>
          <a:xfrm>
            <a:off x="409221" y="6536114"/>
            <a:ext cx="2743200" cy="204470"/>
          </a:xfrm>
          <a:prstGeom prst="rect">
            <a:avLst/>
          </a:prstGeom>
        </p:spPr>
        <p:txBody>
          <a:bodyPr/>
          <a:lstStyle>
            <a:lvl1pPr>
              <a:defRPr sz="800">
                <a:solidFill>
                  <a:schemeClr val="bg1">
                    <a:lumMod val="65000"/>
                  </a:schemeClr>
                </a:solidFill>
              </a:defRPr>
            </a:lvl1pPr>
          </a:lstStyle>
          <a:p>
            <a:r>
              <a:rPr lang="en-US"/>
              <a:t>JPEO-CBRND Command Brief</a:t>
            </a:r>
          </a:p>
        </p:txBody>
      </p:sp>
      <p:sp>
        <p:nvSpPr>
          <p:cNvPr id="7" name="Footer Placeholder 4">
            <a:extLst>
              <a:ext uri="{FF2B5EF4-FFF2-40B4-BE49-F238E27FC236}">
                <a16:creationId xmlns:a16="http://schemas.microsoft.com/office/drawing/2014/main" id="{A5C89C94-ACF4-3747-BF52-055628887303}"/>
              </a:ext>
            </a:extLst>
          </p:cNvPr>
          <p:cNvSpPr>
            <a:spLocks noGrp="1"/>
          </p:cNvSpPr>
          <p:nvPr>
            <p:ph type="ftr" sz="quarter" idx="3"/>
          </p:nvPr>
        </p:nvSpPr>
        <p:spPr>
          <a:xfrm>
            <a:off x="5175637" y="6536114"/>
            <a:ext cx="1840726" cy="204470"/>
          </a:xfrm>
          <a:prstGeom prst="rect">
            <a:avLst/>
          </a:prstGeom>
        </p:spPr>
        <p:txBody>
          <a:bodyPr vert="horz" lIns="91440" tIns="45720" rIns="91440" bIns="45720" rtlCol="0" anchor="ctr"/>
          <a:lstStyle>
            <a:lvl1pPr algn="ctr">
              <a:defRPr sz="800" b="0">
                <a:solidFill>
                  <a:schemeClr val="bg1">
                    <a:lumMod val="75000"/>
                  </a:schemeClr>
                </a:solidFill>
              </a:defRPr>
            </a:lvl1pPr>
          </a:lstStyle>
          <a:p>
            <a:r>
              <a:rPr lang="en-US"/>
              <a:t>UNCLASSIFIED</a:t>
            </a:r>
          </a:p>
        </p:txBody>
      </p:sp>
      <p:sp>
        <p:nvSpPr>
          <p:cNvPr id="3" name="Text Placeholder 4">
            <a:extLst>
              <a:ext uri="{FF2B5EF4-FFF2-40B4-BE49-F238E27FC236}">
                <a16:creationId xmlns:a16="http://schemas.microsoft.com/office/drawing/2014/main" id="{D351C8C0-E01B-D3C0-52D2-60EADF62C864}"/>
              </a:ext>
            </a:extLst>
          </p:cNvPr>
          <p:cNvSpPr>
            <a:spLocks noGrp="1"/>
          </p:cNvSpPr>
          <p:nvPr>
            <p:ph type="body" sz="quarter" idx="11" hasCustomPrompt="1"/>
          </p:nvPr>
        </p:nvSpPr>
        <p:spPr>
          <a:xfrm>
            <a:off x="5586338" y="28516"/>
            <a:ext cx="1019323" cy="177800"/>
          </a:xfrm>
          <a:prstGeom prst="rect">
            <a:avLst/>
          </a:prstGeom>
        </p:spPr>
        <p:txBody>
          <a:bodyPr/>
          <a:lstStyle>
            <a:lvl1pPr marL="0" indent="0" algn="ctr">
              <a:buFontTx/>
              <a:buNone/>
              <a:defRPr sz="800">
                <a:solidFill>
                  <a:schemeClr val="bg1">
                    <a:lumMod val="75000"/>
                  </a:schemeClr>
                </a:solidFill>
              </a:defRPr>
            </a:lvl1pPr>
            <a:lvl2pPr marL="457200" indent="0">
              <a:buFontTx/>
              <a:buNone/>
              <a:defRPr sz="800">
                <a:solidFill>
                  <a:schemeClr val="bg1">
                    <a:lumMod val="75000"/>
                  </a:schemeClr>
                </a:solidFill>
              </a:defRPr>
            </a:lvl2pPr>
            <a:lvl3pPr marL="914400" indent="0">
              <a:buFontTx/>
              <a:buNone/>
              <a:defRPr sz="800">
                <a:solidFill>
                  <a:schemeClr val="bg1">
                    <a:lumMod val="75000"/>
                  </a:schemeClr>
                </a:solidFill>
              </a:defRPr>
            </a:lvl3pPr>
            <a:lvl4pPr marL="1371600" indent="0">
              <a:buFontTx/>
              <a:buNone/>
              <a:defRPr sz="800">
                <a:solidFill>
                  <a:schemeClr val="bg1">
                    <a:lumMod val="75000"/>
                  </a:schemeClr>
                </a:solidFill>
              </a:defRPr>
            </a:lvl4pPr>
            <a:lvl5pPr marL="1828800" indent="0">
              <a:buFontTx/>
              <a:buNone/>
              <a:defRPr sz="800">
                <a:solidFill>
                  <a:schemeClr val="bg1">
                    <a:lumMod val="75000"/>
                  </a:schemeClr>
                </a:solidFill>
              </a:defRPr>
            </a:lvl5pPr>
          </a:lstStyle>
          <a:p>
            <a:pPr lvl="0"/>
            <a:r>
              <a:rPr lang="en-US"/>
              <a:t>UNCLASSIFIED</a:t>
            </a:r>
          </a:p>
        </p:txBody>
      </p:sp>
    </p:spTree>
    <p:extLst>
      <p:ext uri="{BB962C8B-B14F-4D97-AF65-F5344CB8AC3E}">
        <p14:creationId xmlns:p14="http://schemas.microsoft.com/office/powerpoint/2010/main" val="1590579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ption with Subhea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8F5389CD-49F0-C44A-AC39-79386F348D1C}"/>
              </a:ext>
            </a:extLst>
          </p:cNvPr>
          <p:cNvSpPr txBox="1">
            <a:spLocks/>
          </p:cNvSpPr>
          <p:nvPr userDrawn="1"/>
        </p:nvSpPr>
        <p:spPr>
          <a:xfrm>
            <a:off x="4379756" y="6201016"/>
            <a:ext cx="3432488" cy="18441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000" b="0" i="0" kern="1200">
                <a:solidFill>
                  <a:schemeClr val="bg1"/>
                </a:solidFill>
                <a:latin typeface="Arial Narrow" panose="020B0604020202020204" pitchFamily="34" charset="0"/>
                <a:ea typeface="+mn-ea"/>
                <a:cs typeface="Arial Narrow"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UNCLASSIFIED</a:t>
            </a:r>
          </a:p>
        </p:txBody>
      </p:sp>
      <p:sp>
        <p:nvSpPr>
          <p:cNvPr id="6" name="Text Placeholder 7">
            <a:extLst>
              <a:ext uri="{FF2B5EF4-FFF2-40B4-BE49-F238E27FC236}">
                <a16:creationId xmlns:a16="http://schemas.microsoft.com/office/drawing/2014/main" id="{0F6800BB-1863-E546-91D5-7C7337B4AF13}"/>
              </a:ext>
            </a:extLst>
          </p:cNvPr>
          <p:cNvSpPr txBox="1">
            <a:spLocks/>
          </p:cNvSpPr>
          <p:nvPr userDrawn="1"/>
        </p:nvSpPr>
        <p:spPr>
          <a:xfrm>
            <a:off x="8585912" y="6201016"/>
            <a:ext cx="2069283" cy="18441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000" b="0" i="0" kern="1200">
                <a:solidFill>
                  <a:schemeClr val="bg1"/>
                </a:solidFill>
                <a:latin typeface="Arial Narrow" panose="020B0604020202020204" pitchFamily="34" charset="0"/>
                <a:ea typeface="+mn-ea"/>
                <a:cs typeface="Arial Narrow"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2018_7_2_CommandBrief</a:t>
            </a:r>
          </a:p>
        </p:txBody>
      </p:sp>
      <p:sp>
        <p:nvSpPr>
          <p:cNvPr id="8" name="Text Placeholder 11">
            <a:extLst>
              <a:ext uri="{FF2B5EF4-FFF2-40B4-BE49-F238E27FC236}">
                <a16:creationId xmlns:a16="http://schemas.microsoft.com/office/drawing/2014/main" id="{FC6B7AC2-D10D-E743-81F2-B8237A5C9F54}"/>
              </a:ext>
            </a:extLst>
          </p:cNvPr>
          <p:cNvSpPr>
            <a:spLocks noGrp="1"/>
          </p:cNvSpPr>
          <p:nvPr>
            <p:ph idx="1" hasCustomPrompt="1"/>
          </p:nvPr>
        </p:nvSpPr>
        <p:spPr>
          <a:xfrm>
            <a:off x="409222" y="667957"/>
            <a:ext cx="9450395" cy="318391"/>
          </a:xfrm>
          <a:prstGeom prst="rect">
            <a:avLst/>
          </a:prstGeom>
        </p:spPr>
        <p:txBody>
          <a:bodyPr vert="horz" lIns="91440" tIns="45720" rIns="91440" bIns="45720" rtlCol="0">
            <a:noAutofit/>
          </a:bodyPr>
          <a:lstStyle>
            <a:lvl1pPr marL="0" indent="0">
              <a:lnSpc>
                <a:spcPct val="100000"/>
              </a:lnSpc>
              <a:buFont typeface="Arial" panose="020B0604020202020204" pitchFamily="34" charset="0"/>
              <a:buNone/>
              <a:defRPr sz="1600" b="1" i="0" cap="none" baseline="0">
                <a:solidFill>
                  <a:schemeClr val="bg1">
                    <a:lumMod val="50000"/>
                  </a:schemeClr>
                </a:solidFill>
                <a:latin typeface="Arial" panose="020B0604020202020204" pitchFamily="34" charset="0"/>
                <a:cs typeface="Arial" panose="020B0604020202020204" pitchFamily="34" charset="0"/>
              </a:defRPr>
            </a:lvl1pPr>
          </a:lstStyle>
          <a:p>
            <a:pPr lvl="0"/>
            <a:r>
              <a:rPr lang="en-US"/>
              <a:t>Subhead</a:t>
            </a:r>
          </a:p>
        </p:txBody>
      </p:sp>
      <p:sp>
        <p:nvSpPr>
          <p:cNvPr id="9" name="Title 5">
            <a:extLst>
              <a:ext uri="{FF2B5EF4-FFF2-40B4-BE49-F238E27FC236}">
                <a16:creationId xmlns:a16="http://schemas.microsoft.com/office/drawing/2014/main" id="{092A1109-907E-BF4B-ACD5-A9D2F2D532D5}"/>
              </a:ext>
            </a:extLst>
          </p:cNvPr>
          <p:cNvSpPr>
            <a:spLocks noGrp="1"/>
          </p:cNvSpPr>
          <p:nvPr>
            <p:ph type="title"/>
          </p:nvPr>
        </p:nvSpPr>
        <p:spPr>
          <a:xfrm>
            <a:off x="409222" y="302773"/>
            <a:ext cx="9450395" cy="381439"/>
          </a:xfrm>
          <a:prstGeom prst="rect">
            <a:avLst/>
          </a:prstGeom>
        </p:spPr>
        <p:txBody>
          <a:bodyPr/>
          <a:lstStyle>
            <a:lvl1pPr marL="0" indent="0">
              <a:lnSpc>
                <a:spcPct val="100000"/>
              </a:lnSpc>
              <a:buFont typeface="Arial" panose="020B0604020202020204" pitchFamily="34" charset="0"/>
              <a:buNone/>
              <a:defRPr sz="2000" b="1" i="0" cap="all" baseline="0">
                <a:solidFill>
                  <a:schemeClr val="accent2"/>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4076A593-7562-1943-8DB0-0D7E6DA36CB3}"/>
              </a:ext>
            </a:extLst>
          </p:cNvPr>
          <p:cNvSpPr>
            <a:spLocks noGrp="1"/>
          </p:cNvSpPr>
          <p:nvPr>
            <p:ph sz="quarter" idx="10"/>
          </p:nvPr>
        </p:nvSpPr>
        <p:spPr>
          <a:xfrm>
            <a:off x="409221" y="1244413"/>
            <a:ext cx="11259317" cy="4778700"/>
          </a:xfrm>
          <a:prstGeom prst="rect">
            <a:avLst/>
          </a:prstGeom>
        </p:spPr>
        <p:txBody>
          <a:bodyPr/>
          <a:lstStyle>
            <a:lvl1pPr>
              <a:defRPr sz="1800" b="0" i="0">
                <a:latin typeface="Arial" panose="020B0604020202020204" pitchFamily="34" charset="0"/>
                <a:cs typeface="Arial" panose="020B0604020202020204" pitchFamily="34" charset="0"/>
              </a:defRPr>
            </a:lvl1pPr>
            <a:lvl2pPr marL="685800" indent="-228600">
              <a:buSzPct val="60000"/>
              <a:buFont typeface="Courier New" panose="02070309020205020404" pitchFamily="49" charset="0"/>
              <a:buChar char="o"/>
              <a:defRPr sz="1800" b="0" i="0">
                <a:latin typeface="Arial" panose="020B0604020202020204" pitchFamily="34" charset="0"/>
                <a:cs typeface="Arial" panose="020B0604020202020204" pitchFamily="34" charset="0"/>
              </a:defRPr>
            </a:lvl2pPr>
            <a:lvl3pPr marL="1143000" indent="-228600">
              <a:buSzPct val="70000"/>
              <a:buFont typeface="Wingdings" pitchFamily="2" charset="2"/>
              <a:buChar char="§"/>
              <a:defRPr sz="1800" b="0" i="0">
                <a:latin typeface="Arial" panose="020B0604020202020204" pitchFamily="34" charset="0"/>
                <a:cs typeface="Arial" panose="020B0604020202020204" pitchFamily="34" charset="0"/>
              </a:defRPr>
            </a:lvl3pPr>
            <a:lvl4pPr>
              <a:buSzPct val="70000"/>
              <a:defRPr sz="1800" b="0" i="0">
                <a:latin typeface="Arial" panose="020B0604020202020204" pitchFamily="34" charset="0"/>
                <a:cs typeface="Arial" panose="020B0604020202020204" pitchFamily="34" charset="0"/>
              </a:defRPr>
            </a:lvl4pPr>
            <a:lvl5pPr>
              <a:buSzPct val="70000"/>
              <a:defRPr sz="1800"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Date Placeholder 3">
            <a:extLst>
              <a:ext uri="{FF2B5EF4-FFF2-40B4-BE49-F238E27FC236}">
                <a16:creationId xmlns:a16="http://schemas.microsoft.com/office/drawing/2014/main" id="{B78791C0-2808-6742-8C30-FFD9ECEBC22C}"/>
              </a:ext>
            </a:extLst>
          </p:cNvPr>
          <p:cNvSpPr>
            <a:spLocks noGrp="1"/>
          </p:cNvSpPr>
          <p:nvPr>
            <p:ph type="dt" sz="half" idx="2"/>
          </p:nvPr>
        </p:nvSpPr>
        <p:spPr>
          <a:xfrm>
            <a:off x="409221" y="6536114"/>
            <a:ext cx="2743200" cy="204470"/>
          </a:xfrm>
          <a:prstGeom prst="rect">
            <a:avLst/>
          </a:prstGeom>
        </p:spPr>
        <p:txBody>
          <a:bodyPr/>
          <a:lstStyle>
            <a:lvl1pPr>
              <a:defRPr sz="800">
                <a:solidFill>
                  <a:schemeClr val="bg1">
                    <a:lumMod val="65000"/>
                  </a:schemeClr>
                </a:solidFill>
              </a:defRPr>
            </a:lvl1pPr>
          </a:lstStyle>
          <a:p>
            <a:r>
              <a:rPr lang="en-US"/>
              <a:t>JPEO-CBRND Command Brief</a:t>
            </a:r>
          </a:p>
        </p:txBody>
      </p:sp>
      <p:sp>
        <p:nvSpPr>
          <p:cNvPr id="11" name="Footer Placeholder 4">
            <a:extLst>
              <a:ext uri="{FF2B5EF4-FFF2-40B4-BE49-F238E27FC236}">
                <a16:creationId xmlns:a16="http://schemas.microsoft.com/office/drawing/2014/main" id="{A157F21C-83BD-E94D-9577-1FC9ADB87E6C}"/>
              </a:ext>
            </a:extLst>
          </p:cNvPr>
          <p:cNvSpPr>
            <a:spLocks noGrp="1"/>
          </p:cNvSpPr>
          <p:nvPr>
            <p:ph type="ftr" sz="quarter" idx="3"/>
          </p:nvPr>
        </p:nvSpPr>
        <p:spPr>
          <a:xfrm>
            <a:off x="5175637" y="6536114"/>
            <a:ext cx="1840726" cy="204470"/>
          </a:xfrm>
          <a:prstGeom prst="rect">
            <a:avLst/>
          </a:prstGeom>
        </p:spPr>
        <p:txBody>
          <a:bodyPr vert="horz" lIns="91440" tIns="45720" rIns="91440" bIns="45720" rtlCol="0" anchor="ctr"/>
          <a:lstStyle>
            <a:lvl1pPr algn="ctr">
              <a:defRPr sz="800" b="0">
                <a:solidFill>
                  <a:schemeClr val="bg1">
                    <a:lumMod val="75000"/>
                  </a:schemeClr>
                </a:solidFill>
              </a:defRPr>
            </a:lvl1pPr>
          </a:lstStyle>
          <a:p>
            <a:r>
              <a:rPr lang="en-US"/>
              <a:t>UNCLASSIFIED</a:t>
            </a:r>
          </a:p>
        </p:txBody>
      </p:sp>
      <p:sp>
        <p:nvSpPr>
          <p:cNvPr id="4" name="Text Placeholder 4">
            <a:extLst>
              <a:ext uri="{FF2B5EF4-FFF2-40B4-BE49-F238E27FC236}">
                <a16:creationId xmlns:a16="http://schemas.microsoft.com/office/drawing/2014/main" id="{559F7786-7866-8E4D-C6DF-2D346999C7C9}"/>
              </a:ext>
            </a:extLst>
          </p:cNvPr>
          <p:cNvSpPr>
            <a:spLocks noGrp="1"/>
          </p:cNvSpPr>
          <p:nvPr>
            <p:ph type="body" sz="quarter" idx="11" hasCustomPrompt="1"/>
          </p:nvPr>
        </p:nvSpPr>
        <p:spPr>
          <a:xfrm>
            <a:off x="5586338" y="28516"/>
            <a:ext cx="1019323" cy="177800"/>
          </a:xfrm>
          <a:prstGeom prst="rect">
            <a:avLst/>
          </a:prstGeom>
        </p:spPr>
        <p:txBody>
          <a:bodyPr/>
          <a:lstStyle>
            <a:lvl1pPr marL="0" indent="0" algn="ctr">
              <a:buFontTx/>
              <a:buNone/>
              <a:defRPr sz="800">
                <a:solidFill>
                  <a:schemeClr val="bg1">
                    <a:lumMod val="75000"/>
                  </a:schemeClr>
                </a:solidFill>
              </a:defRPr>
            </a:lvl1pPr>
            <a:lvl2pPr marL="457200" indent="0">
              <a:buFontTx/>
              <a:buNone/>
              <a:defRPr sz="800">
                <a:solidFill>
                  <a:schemeClr val="bg1">
                    <a:lumMod val="75000"/>
                  </a:schemeClr>
                </a:solidFill>
              </a:defRPr>
            </a:lvl2pPr>
            <a:lvl3pPr marL="914400" indent="0">
              <a:buFontTx/>
              <a:buNone/>
              <a:defRPr sz="800">
                <a:solidFill>
                  <a:schemeClr val="bg1">
                    <a:lumMod val="75000"/>
                  </a:schemeClr>
                </a:solidFill>
              </a:defRPr>
            </a:lvl3pPr>
            <a:lvl4pPr marL="1371600" indent="0">
              <a:buFontTx/>
              <a:buNone/>
              <a:defRPr sz="800">
                <a:solidFill>
                  <a:schemeClr val="bg1">
                    <a:lumMod val="75000"/>
                  </a:schemeClr>
                </a:solidFill>
              </a:defRPr>
            </a:lvl4pPr>
            <a:lvl5pPr marL="1828800" indent="0">
              <a:buFontTx/>
              <a:buNone/>
              <a:defRPr sz="800">
                <a:solidFill>
                  <a:schemeClr val="bg1">
                    <a:lumMod val="75000"/>
                  </a:schemeClr>
                </a:solidFill>
              </a:defRPr>
            </a:lvl5pPr>
          </a:lstStyle>
          <a:p>
            <a:pPr lvl="0"/>
            <a:r>
              <a:rPr lang="en-US"/>
              <a:t>UNCLASSIFIED</a:t>
            </a:r>
          </a:p>
        </p:txBody>
      </p:sp>
      <p:pic>
        <p:nvPicPr>
          <p:cNvPr id="3" name="Picture 2">
            <a:extLst>
              <a:ext uri="{FF2B5EF4-FFF2-40B4-BE49-F238E27FC236}">
                <a16:creationId xmlns:a16="http://schemas.microsoft.com/office/drawing/2014/main" id="{C93D26FC-29AD-0330-FD3E-728DAF4A1B4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171755" y="264892"/>
            <a:ext cx="1737360" cy="640080"/>
          </a:xfrm>
          <a:prstGeom prst="rect">
            <a:avLst/>
          </a:prstGeom>
        </p:spPr>
      </p:pic>
    </p:spTree>
    <p:extLst>
      <p:ext uri="{BB962C8B-B14F-4D97-AF65-F5344CB8AC3E}">
        <p14:creationId xmlns:p14="http://schemas.microsoft.com/office/powerpoint/2010/main" val="1649832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 Option 2 (no subhead)">
    <p:bg>
      <p:bgPr>
        <a:solidFill>
          <a:schemeClr val="bg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7A3068C-90EC-554B-9F9E-24DF0E2446FE}"/>
              </a:ext>
            </a:extLst>
          </p:cNvPr>
          <p:cNvSpPr>
            <a:spLocks noGrp="1"/>
          </p:cNvSpPr>
          <p:nvPr>
            <p:ph type="ftr" sz="quarter" idx="3"/>
          </p:nvPr>
        </p:nvSpPr>
        <p:spPr>
          <a:xfrm>
            <a:off x="5175637" y="6536114"/>
            <a:ext cx="1840726" cy="204470"/>
          </a:xfrm>
          <a:prstGeom prst="rect">
            <a:avLst/>
          </a:prstGeom>
        </p:spPr>
        <p:txBody>
          <a:bodyPr vert="horz" lIns="91440" tIns="45720" rIns="91440" bIns="45720" rtlCol="0" anchor="ctr"/>
          <a:lstStyle>
            <a:lvl1pPr algn="ctr">
              <a:defRPr sz="800" b="0">
                <a:solidFill>
                  <a:schemeClr val="bg1">
                    <a:lumMod val="75000"/>
                  </a:schemeClr>
                </a:solidFill>
              </a:defRPr>
            </a:lvl1pPr>
          </a:lstStyle>
          <a:p>
            <a:r>
              <a:rPr lang="en-US"/>
              <a:t>UNCLASSIFIED</a:t>
            </a:r>
          </a:p>
        </p:txBody>
      </p:sp>
      <p:sp>
        <p:nvSpPr>
          <p:cNvPr id="9" name="Date Placeholder 3">
            <a:extLst>
              <a:ext uri="{FF2B5EF4-FFF2-40B4-BE49-F238E27FC236}">
                <a16:creationId xmlns:a16="http://schemas.microsoft.com/office/drawing/2014/main" id="{664EDF04-DD0C-8B4A-A208-1A475783AA6E}"/>
              </a:ext>
            </a:extLst>
          </p:cNvPr>
          <p:cNvSpPr>
            <a:spLocks noGrp="1"/>
          </p:cNvSpPr>
          <p:nvPr>
            <p:ph type="dt" sz="half" idx="2"/>
          </p:nvPr>
        </p:nvSpPr>
        <p:spPr>
          <a:xfrm>
            <a:off x="409221" y="6536114"/>
            <a:ext cx="2743200" cy="204470"/>
          </a:xfrm>
          <a:prstGeom prst="rect">
            <a:avLst/>
          </a:prstGeom>
        </p:spPr>
        <p:txBody>
          <a:bodyPr/>
          <a:lstStyle>
            <a:lvl1pPr>
              <a:defRPr sz="800">
                <a:solidFill>
                  <a:schemeClr val="bg1">
                    <a:lumMod val="65000"/>
                  </a:schemeClr>
                </a:solidFill>
              </a:defRPr>
            </a:lvl1pPr>
          </a:lstStyle>
          <a:p>
            <a:r>
              <a:rPr lang="en-US"/>
              <a:t>JPEO-CBRND Command Brief</a:t>
            </a:r>
          </a:p>
        </p:txBody>
      </p:sp>
      <p:sp>
        <p:nvSpPr>
          <p:cNvPr id="7" name="Content Placeholder 2">
            <a:extLst>
              <a:ext uri="{FF2B5EF4-FFF2-40B4-BE49-F238E27FC236}">
                <a16:creationId xmlns:a16="http://schemas.microsoft.com/office/drawing/2014/main" id="{3CE04A5E-96D3-3D41-AAA2-198E874C27B4}"/>
              </a:ext>
            </a:extLst>
          </p:cNvPr>
          <p:cNvSpPr>
            <a:spLocks noGrp="1"/>
          </p:cNvSpPr>
          <p:nvPr>
            <p:ph sz="quarter" idx="10"/>
          </p:nvPr>
        </p:nvSpPr>
        <p:spPr>
          <a:xfrm>
            <a:off x="409221" y="1244413"/>
            <a:ext cx="11259317" cy="4778700"/>
          </a:xfrm>
          <a:prstGeom prst="rect">
            <a:avLst/>
          </a:prstGeom>
        </p:spPr>
        <p:txBody>
          <a:bodyPr/>
          <a:lstStyle>
            <a:lvl1pPr>
              <a:defRPr sz="1800" b="0" i="0">
                <a:latin typeface="Arial" panose="020B0604020202020204" pitchFamily="34" charset="0"/>
                <a:cs typeface="Arial" panose="020B0604020202020204" pitchFamily="34" charset="0"/>
              </a:defRPr>
            </a:lvl1pPr>
            <a:lvl2pPr marL="685800" indent="-228600">
              <a:buSzPct val="60000"/>
              <a:buFont typeface="Courier New" panose="02070309020205020404" pitchFamily="49" charset="0"/>
              <a:buChar char="o"/>
              <a:defRPr sz="1800" b="0" i="0">
                <a:latin typeface="Arial" panose="020B0604020202020204" pitchFamily="34" charset="0"/>
                <a:cs typeface="Arial" panose="020B0604020202020204" pitchFamily="34" charset="0"/>
              </a:defRPr>
            </a:lvl2pPr>
            <a:lvl3pPr marL="1143000" indent="-228600">
              <a:buSzPct val="70000"/>
              <a:buFont typeface="Wingdings" pitchFamily="2" charset="2"/>
              <a:buChar char="§"/>
              <a:defRPr sz="1800" b="0" i="0">
                <a:latin typeface="Arial" panose="020B0604020202020204" pitchFamily="34" charset="0"/>
                <a:cs typeface="Arial" panose="020B0604020202020204" pitchFamily="34" charset="0"/>
              </a:defRPr>
            </a:lvl3pPr>
            <a:lvl4pPr>
              <a:buSzPct val="70000"/>
              <a:defRPr sz="1800" b="0" i="0">
                <a:latin typeface="Arial" panose="020B0604020202020204" pitchFamily="34" charset="0"/>
                <a:cs typeface="Arial" panose="020B0604020202020204" pitchFamily="34" charset="0"/>
              </a:defRPr>
            </a:lvl4pPr>
            <a:lvl5pPr>
              <a:buSzPct val="70000"/>
              <a:defRPr sz="1800"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5">
            <a:extLst>
              <a:ext uri="{FF2B5EF4-FFF2-40B4-BE49-F238E27FC236}">
                <a16:creationId xmlns:a16="http://schemas.microsoft.com/office/drawing/2014/main" id="{12A24DD0-8051-FD49-BA79-5C45B11993B0}"/>
              </a:ext>
            </a:extLst>
          </p:cNvPr>
          <p:cNvSpPr>
            <a:spLocks noGrp="1"/>
          </p:cNvSpPr>
          <p:nvPr>
            <p:ph type="title"/>
          </p:nvPr>
        </p:nvSpPr>
        <p:spPr>
          <a:xfrm>
            <a:off x="409222" y="394213"/>
            <a:ext cx="9599482" cy="381439"/>
          </a:xfrm>
          <a:prstGeom prst="rect">
            <a:avLst/>
          </a:prstGeom>
        </p:spPr>
        <p:txBody>
          <a:bodyPr/>
          <a:lstStyle>
            <a:lvl1pPr marL="0" indent="0">
              <a:lnSpc>
                <a:spcPct val="100000"/>
              </a:lnSpc>
              <a:buFont typeface="Arial" panose="020B0604020202020204" pitchFamily="34" charset="0"/>
              <a:buNone/>
              <a:defRPr sz="2000" b="1" i="0" cap="all" baseline="0">
                <a:solidFill>
                  <a:schemeClr val="accent2"/>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4" name="Text Placeholder 4">
            <a:extLst>
              <a:ext uri="{FF2B5EF4-FFF2-40B4-BE49-F238E27FC236}">
                <a16:creationId xmlns:a16="http://schemas.microsoft.com/office/drawing/2014/main" id="{5244EFC6-1987-35CC-8C25-1ED522A02BEE}"/>
              </a:ext>
            </a:extLst>
          </p:cNvPr>
          <p:cNvSpPr>
            <a:spLocks noGrp="1"/>
          </p:cNvSpPr>
          <p:nvPr>
            <p:ph type="body" sz="quarter" idx="11" hasCustomPrompt="1"/>
          </p:nvPr>
        </p:nvSpPr>
        <p:spPr>
          <a:xfrm>
            <a:off x="5586338" y="28516"/>
            <a:ext cx="1019323" cy="177800"/>
          </a:xfrm>
          <a:prstGeom prst="rect">
            <a:avLst/>
          </a:prstGeom>
        </p:spPr>
        <p:txBody>
          <a:bodyPr/>
          <a:lstStyle>
            <a:lvl1pPr marL="0" indent="0" algn="ctr">
              <a:buFontTx/>
              <a:buNone/>
              <a:defRPr sz="800">
                <a:solidFill>
                  <a:schemeClr val="bg1">
                    <a:lumMod val="75000"/>
                  </a:schemeClr>
                </a:solidFill>
              </a:defRPr>
            </a:lvl1pPr>
            <a:lvl2pPr marL="457200" indent="0">
              <a:buFontTx/>
              <a:buNone/>
              <a:defRPr sz="800">
                <a:solidFill>
                  <a:schemeClr val="bg1">
                    <a:lumMod val="75000"/>
                  </a:schemeClr>
                </a:solidFill>
              </a:defRPr>
            </a:lvl2pPr>
            <a:lvl3pPr marL="914400" indent="0">
              <a:buFontTx/>
              <a:buNone/>
              <a:defRPr sz="800">
                <a:solidFill>
                  <a:schemeClr val="bg1">
                    <a:lumMod val="75000"/>
                  </a:schemeClr>
                </a:solidFill>
              </a:defRPr>
            </a:lvl3pPr>
            <a:lvl4pPr marL="1371600" indent="0">
              <a:buFontTx/>
              <a:buNone/>
              <a:defRPr sz="800">
                <a:solidFill>
                  <a:schemeClr val="bg1">
                    <a:lumMod val="75000"/>
                  </a:schemeClr>
                </a:solidFill>
              </a:defRPr>
            </a:lvl4pPr>
            <a:lvl5pPr marL="1828800" indent="0">
              <a:buFontTx/>
              <a:buNone/>
              <a:defRPr sz="800">
                <a:solidFill>
                  <a:schemeClr val="bg1">
                    <a:lumMod val="75000"/>
                  </a:schemeClr>
                </a:solidFill>
              </a:defRPr>
            </a:lvl5pPr>
          </a:lstStyle>
          <a:p>
            <a:pPr lvl="0"/>
            <a:r>
              <a:rPr lang="en-US"/>
              <a:t>UNCLASSIFIED</a:t>
            </a:r>
          </a:p>
        </p:txBody>
      </p:sp>
      <p:pic>
        <p:nvPicPr>
          <p:cNvPr id="3" name="Picture 2">
            <a:extLst>
              <a:ext uri="{FF2B5EF4-FFF2-40B4-BE49-F238E27FC236}">
                <a16:creationId xmlns:a16="http://schemas.microsoft.com/office/drawing/2014/main" id="{331EA3B6-6218-99B3-7AF8-20B54195C2E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171755" y="264892"/>
            <a:ext cx="1737360" cy="640080"/>
          </a:xfrm>
          <a:prstGeom prst="rect">
            <a:avLst/>
          </a:prstGeom>
        </p:spPr>
      </p:pic>
    </p:spTree>
    <p:extLst>
      <p:ext uri="{BB962C8B-B14F-4D97-AF65-F5344CB8AC3E}">
        <p14:creationId xmlns:p14="http://schemas.microsoft.com/office/powerpoint/2010/main" val="545938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Content Option 2 (no subhead)">
    <p:bg>
      <p:bgPr>
        <a:solidFill>
          <a:schemeClr val="bg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7A3068C-90EC-554B-9F9E-24DF0E2446FE}"/>
              </a:ext>
            </a:extLst>
          </p:cNvPr>
          <p:cNvSpPr>
            <a:spLocks noGrp="1"/>
          </p:cNvSpPr>
          <p:nvPr>
            <p:ph type="ftr" sz="quarter" idx="3"/>
          </p:nvPr>
        </p:nvSpPr>
        <p:spPr>
          <a:xfrm>
            <a:off x="5175637" y="6536114"/>
            <a:ext cx="1840726" cy="204470"/>
          </a:xfrm>
          <a:prstGeom prst="rect">
            <a:avLst/>
          </a:prstGeom>
        </p:spPr>
        <p:txBody>
          <a:bodyPr vert="horz" lIns="91440" tIns="45720" rIns="91440" bIns="45720" rtlCol="0" anchor="ctr"/>
          <a:lstStyle>
            <a:lvl1pPr algn="ctr">
              <a:defRPr sz="800" b="0">
                <a:solidFill>
                  <a:schemeClr val="bg1">
                    <a:lumMod val="75000"/>
                  </a:schemeClr>
                </a:solidFill>
              </a:defRPr>
            </a:lvl1pPr>
          </a:lstStyle>
          <a:p>
            <a:r>
              <a:rPr lang="en-US"/>
              <a:t>CUI</a:t>
            </a:r>
          </a:p>
        </p:txBody>
      </p:sp>
      <p:sp>
        <p:nvSpPr>
          <p:cNvPr id="9" name="Date Placeholder 3">
            <a:extLst>
              <a:ext uri="{FF2B5EF4-FFF2-40B4-BE49-F238E27FC236}">
                <a16:creationId xmlns:a16="http://schemas.microsoft.com/office/drawing/2014/main" id="{664EDF04-DD0C-8B4A-A208-1A475783AA6E}"/>
              </a:ext>
            </a:extLst>
          </p:cNvPr>
          <p:cNvSpPr>
            <a:spLocks noGrp="1"/>
          </p:cNvSpPr>
          <p:nvPr>
            <p:ph type="dt" sz="half" idx="2"/>
          </p:nvPr>
        </p:nvSpPr>
        <p:spPr>
          <a:xfrm>
            <a:off x="409221" y="6536114"/>
            <a:ext cx="2743200" cy="204470"/>
          </a:xfrm>
          <a:prstGeom prst="rect">
            <a:avLst/>
          </a:prstGeom>
        </p:spPr>
        <p:txBody>
          <a:bodyPr/>
          <a:lstStyle>
            <a:lvl1pPr>
              <a:defRPr sz="800">
                <a:solidFill>
                  <a:schemeClr val="bg1">
                    <a:lumMod val="65000"/>
                  </a:schemeClr>
                </a:solidFill>
              </a:defRPr>
            </a:lvl1pPr>
          </a:lstStyle>
          <a:p>
            <a:r>
              <a:rPr lang="en-US"/>
              <a:t>JPEO-CBRND FY25 Kick-Off All Hands</a:t>
            </a:r>
          </a:p>
        </p:txBody>
      </p:sp>
      <p:sp>
        <p:nvSpPr>
          <p:cNvPr id="7" name="Content Placeholder 2">
            <a:extLst>
              <a:ext uri="{FF2B5EF4-FFF2-40B4-BE49-F238E27FC236}">
                <a16:creationId xmlns:a16="http://schemas.microsoft.com/office/drawing/2014/main" id="{3CE04A5E-96D3-3D41-AAA2-198E874C27B4}"/>
              </a:ext>
            </a:extLst>
          </p:cNvPr>
          <p:cNvSpPr>
            <a:spLocks noGrp="1"/>
          </p:cNvSpPr>
          <p:nvPr>
            <p:ph sz="quarter" idx="10"/>
          </p:nvPr>
        </p:nvSpPr>
        <p:spPr>
          <a:xfrm>
            <a:off x="409221" y="1244413"/>
            <a:ext cx="11259317" cy="4778700"/>
          </a:xfrm>
          <a:prstGeom prst="rect">
            <a:avLst/>
          </a:prstGeom>
        </p:spPr>
        <p:txBody>
          <a:bodyPr/>
          <a:lstStyle>
            <a:lvl1pPr>
              <a:defRPr sz="1800" b="0" i="0">
                <a:latin typeface="Arial" panose="020B0604020202020204" pitchFamily="34" charset="0"/>
                <a:cs typeface="Arial" panose="020B0604020202020204" pitchFamily="34" charset="0"/>
              </a:defRPr>
            </a:lvl1pPr>
            <a:lvl2pPr marL="685800" indent="-228600">
              <a:buSzPct val="60000"/>
              <a:buFont typeface="Courier New" panose="02070309020205020404" pitchFamily="49" charset="0"/>
              <a:buChar char="o"/>
              <a:defRPr sz="1800" b="0" i="0">
                <a:latin typeface="Arial" panose="020B0604020202020204" pitchFamily="34" charset="0"/>
                <a:cs typeface="Arial" panose="020B0604020202020204" pitchFamily="34" charset="0"/>
              </a:defRPr>
            </a:lvl2pPr>
            <a:lvl3pPr marL="1143000" indent="-228600">
              <a:buSzPct val="70000"/>
              <a:buFont typeface="Wingdings" pitchFamily="2" charset="2"/>
              <a:buChar char="§"/>
              <a:defRPr sz="1800" b="0" i="0">
                <a:latin typeface="Arial" panose="020B0604020202020204" pitchFamily="34" charset="0"/>
                <a:cs typeface="Arial" panose="020B0604020202020204" pitchFamily="34" charset="0"/>
              </a:defRPr>
            </a:lvl3pPr>
            <a:lvl4pPr>
              <a:buSzPct val="70000"/>
              <a:defRPr sz="1800" b="0" i="0">
                <a:latin typeface="Arial" panose="020B0604020202020204" pitchFamily="34" charset="0"/>
                <a:cs typeface="Arial" panose="020B0604020202020204" pitchFamily="34" charset="0"/>
              </a:defRPr>
            </a:lvl4pPr>
            <a:lvl5pPr>
              <a:buSzPct val="70000"/>
              <a:defRPr sz="1800"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5">
            <a:extLst>
              <a:ext uri="{FF2B5EF4-FFF2-40B4-BE49-F238E27FC236}">
                <a16:creationId xmlns:a16="http://schemas.microsoft.com/office/drawing/2014/main" id="{12A24DD0-8051-FD49-BA79-5C45B11993B0}"/>
              </a:ext>
            </a:extLst>
          </p:cNvPr>
          <p:cNvSpPr>
            <a:spLocks noGrp="1"/>
          </p:cNvSpPr>
          <p:nvPr>
            <p:ph type="title"/>
          </p:nvPr>
        </p:nvSpPr>
        <p:spPr>
          <a:xfrm>
            <a:off x="409222" y="394213"/>
            <a:ext cx="9599482" cy="381439"/>
          </a:xfrm>
          <a:prstGeom prst="rect">
            <a:avLst/>
          </a:prstGeom>
        </p:spPr>
        <p:txBody>
          <a:bodyPr/>
          <a:lstStyle>
            <a:lvl1pPr marL="0" indent="0">
              <a:lnSpc>
                <a:spcPct val="100000"/>
              </a:lnSpc>
              <a:buFont typeface="Arial" panose="020B0604020202020204" pitchFamily="34" charset="0"/>
              <a:buNone/>
              <a:defRPr sz="2000" b="1" i="0" cap="all" baseline="0">
                <a:solidFill>
                  <a:schemeClr val="accent2"/>
                </a:solidFill>
                <a:latin typeface="Arial Black" panose="020B0604020202020204" pitchFamily="34" charset="0"/>
                <a:cs typeface="Arial Black"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F3B855A2-5BE7-3C4D-B92A-E211E469476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171755" y="264892"/>
            <a:ext cx="1737360" cy="640080"/>
          </a:xfrm>
          <a:prstGeom prst="rect">
            <a:avLst/>
          </a:prstGeom>
        </p:spPr>
      </p:pic>
    </p:spTree>
    <p:extLst>
      <p:ext uri="{BB962C8B-B14F-4D97-AF65-F5344CB8AC3E}">
        <p14:creationId xmlns:p14="http://schemas.microsoft.com/office/powerpoint/2010/main" val="18607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C68BAB-55DD-7A4E-BF5B-1954022CC39D}"/>
              </a:ext>
            </a:extLst>
          </p:cNvPr>
          <p:cNvSpPr txBox="1"/>
          <p:nvPr userDrawn="1"/>
        </p:nvSpPr>
        <p:spPr>
          <a:xfrm>
            <a:off x="11670298" y="6546747"/>
            <a:ext cx="367753"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DC00A-3088-E149-852C-21BA76989B93}" type="slidenum">
              <a:rPr lang="en-US" sz="800" kern="1200" smtClean="0">
                <a:solidFill>
                  <a:srgbClr val="898D91"/>
                </a:solidFill>
                <a:latin typeface="+mn-lt"/>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rgbClr val="898D91"/>
              </a:solidFill>
              <a:latin typeface="+mn-lt"/>
              <a:ea typeface="+mn-ea"/>
              <a:cs typeface="Arial" panose="020B0604020202020204" pitchFamily="34" charset="0"/>
            </a:endParaRPr>
          </a:p>
        </p:txBody>
      </p:sp>
    </p:spTree>
    <p:extLst>
      <p:ext uri="{BB962C8B-B14F-4D97-AF65-F5344CB8AC3E}">
        <p14:creationId xmlns:p14="http://schemas.microsoft.com/office/powerpoint/2010/main" val="1841027196"/>
      </p:ext>
    </p:extLst>
  </p:cSld>
  <p:clrMap bg1="lt1" tx1="dk1" bg2="lt2" tx2="dk2" accent1="accent1" accent2="accent2" accent3="accent3" accent4="accent4" accent5="accent5" accent6="accent6" hlink="hlink" folHlink="folHlink"/>
  <p:sldLayoutIdLst>
    <p:sldLayoutId id="2147483649" r:id="rId1"/>
    <p:sldLayoutId id="2147483709" r:id="rId2"/>
    <p:sldLayoutId id="2147483693" r:id="rId3"/>
    <p:sldLayoutId id="2147483692" r:id="rId4"/>
    <p:sldLayoutId id="2147483717" r:id="rId5"/>
    <p:sldLayoutId id="2147483650" r:id="rId6"/>
    <p:sldLayoutId id="2147483707" r:id="rId7"/>
    <p:sldLayoutId id="2147483723" r:id="rId8"/>
    <p:sldLayoutId id="2147483724" r:id="rId9"/>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803593"/>
      </p:ext>
    </p:extLst>
  </p:cSld>
  <p:clrMap bg1="lt1" tx1="dk1" bg2="lt2" tx2="dk2" accent1="accent1" accent2="accent2" accent3="accent3" accent4="accent4" accent5="accent5" accent6="accent6" hlink="hlink" folHlink="folHlink"/>
  <p:sldLayoutIdLst>
    <p:sldLayoutId id="2147483659" r:id="rId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0.png"/><Relationship Id="rId3" Type="http://schemas.openxmlformats.org/officeDocument/2006/relationships/hyperlink" Target="https://www.linkedin.com/company/jpeocbrnd/" TargetMode="External"/><Relationship Id="rId7" Type="http://schemas.openxmlformats.org/officeDocument/2006/relationships/hyperlink" Target="https://www.youtube.com/c/jpeocbrnd" TargetMode="External"/><Relationship Id="rId12" Type="http://schemas.openxmlformats.org/officeDocument/2006/relationships/hyperlink" Target="mailto:darryl.j.colvin.civ@army.mil" TargetMode="External"/><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37.png"/><Relationship Id="rId11" Type="http://schemas.openxmlformats.org/officeDocument/2006/relationships/hyperlink" Target="http://www.jpeocbrnd.osd.mil/" TargetMode="External"/><Relationship Id="rId5" Type="http://schemas.openxmlformats.org/officeDocument/2006/relationships/hyperlink" Target="https://www.facebook.com/JPEOCBRND" TargetMode="External"/><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hyperlink" Target="https://twitter.com/JPEOCBRND/" TargetMode="External"/><Relationship Id="rId1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eg"/><Relationship Id="rId18" Type="http://schemas.openxmlformats.org/officeDocument/2006/relationships/image" Target="../media/image56.jpeg"/><Relationship Id="rId3" Type="http://schemas.openxmlformats.org/officeDocument/2006/relationships/image" Target="../media/image42.png"/><Relationship Id="rId21" Type="http://schemas.openxmlformats.org/officeDocument/2006/relationships/image" Target="../media/image59.png"/><Relationship Id="rId7" Type="http://schemas.openxmlformats.org/officeDocument/2006/relationships/image" Target="../media/image45.jpeg"/><Relationship Id="rId12" Type="http://schemas.openxmlformats.org/officeDocument/2006/relationships/image" Target="../media/image50.jpeg"/><Relationship Id="rId17" Type="http://schemas.openxmlformats.org/officeDocument/2006/relationships/image" Target="../media/image55.jpeg"/><Relationship Id="rId2" Type="http://schemas.openxmlformats.org/officeDocument/2006/relationships/notesSlide" Target="../notesSlides/notesSlide16.xml"/><Relationship Id="rId16" Type="http://schemas.openxmlformats.org/officeDocument/2006/relationships/image" Target="../media/image54.jpeg"/><Relationship Id="rId20"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49.jpeg"/><Relationship Id="rId5" Type="http://schemas.openxmlformats.org/officeDocument/2006/relationships/image" Target="../media/image44.jpeg"/><Relationship Id="rId15" Type="http://schemas.openxmlformats.org/officeDocument/2006/relationships/image" Target="../media/image53.png"/><Relationship Id="rId10" Type="http://schemas.openxmlformats.org/officeDocument/2006/relationships/image" Target="../media/image48.jpeg"/><Relationship Id="rId19" Type="http://schemas.openxmlformats.org/officeDocument/2006/relationships/image" Target="../media/image57.png"/><Relationship Id="rId4" Type="http://schemas.openxmlformats.org/officeDocument/2006/relationships/image" Target="../media/image43.jpeg"/><Relationship Id="rId9" Type="http://schemas.openxmlformats.org/officeDocument/2006/relationships/image" Target="../media/image47.jpeg"/><Relationship Id="rId14" Type="http://schemas.openxmlformats.org/officeDocument/2006/relationships/image" Target="../media/image52.jpeg"/><Relationship Id="rId22" Type="http://schemas.openxmlformats.org/officeDocument/2006/relationships/image" Target="../media/image60.emf"/></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61FBAD29-86CA-DC4A-9C7A-C82B34D15F45}"/>
              </a:ext>
            </a:extLst>
          </p:cNvPr>
          <p:cNvSpPr txBox="1">
            <a:spLocks/>
          </p:cNvSpPr>
          <p:nvPr/>
        </p:nvSpPr>
        <p:spPr>
          <a:xfrm>
            <a:off x="936080" y="3784601"/>
            <a:ext cx="6044565" cy="149207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900" b="0" i="0" kern="1200">
                <a:solidFill>
                  <a:schemeClr val="bg1"/>
                </a:solidFill>
                <a:latin typeface="Arial Narrow" panose="020B0604020202020204" pitchFamily="34" charset="0"/>
                <a:ea typeface="+mn-ea"/>
                <a:cs typeface="Arial Narrow"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ts val="600"/>
              </a:spcBef>
            </a:pPr>
            <a:r>
              <a:rPr lang="en-US" sz="1400" b="1">
                <a:solidFill>
                  <a:prstClr val="white"/>
                </a:solidFill>
              </a:rPr>
              <a:t>Date</a:t>
            </a:r>
          </a:p>
          <a:p>
            <a:pPr algn="l">
              <a:spcBef>
                <a:spcPts val="600"/>
              </a:spcBef>
            </a:pPr>
            <a:endParaRPr lang="en-US" sz="1100">
              <a:solidFill>
                <a:prstClr val="white"/>
              </a:solidFill>
              <a:latin typeface="Arial" panose="020B0604020202020204" pitchFamily="34" charset="0"/>
              <a:cs typeface="Arial" panose="020B0604020202020204" pitchFamily="34" charset="0"/>
            </a:endParaRPr>
          </a:p>
          <a:p>
            <a:pPr algn="l">
              <a:spcBef>
                <a:spcPts val="600"/>
              </a:spcBef>
            </a:pPr>
            <a:r>
              <a:rPr lang="en-US" sz="1400" b="1">
                <a:solidFill>
                  <a:prstClr val="white"/>
                </a:solidFill>
              </a:rPr>
              <a:t>Presenter Name</a:t>
            </a:r>
            <a:br>
              <a:rPr lang="en-US" sz="1100">
                <a:solidFill>
                  <a:prstClr val="white"/>
                </a:solidFill>
              </a:rPr>
            </a:br>
            <a:r>
              <a:rPr lang="en-US" sz="1100">
                <a:solidFill>
                  <a:prstClr val="white"/>
                </a:solidFill>
                <a:latin typeface="Arial" panose="020B0604020202020204" pitchFamily="34" charset="0"/>
                <a:cs typeface="Arial" panose="020B0604020202020204" pitchFamily="34" charset="0"/>
              </a:rPr>
              <a:t>Presenter Title</a:t>
            </a:r>
          </a:p>
          <a:p>
            <a:pPr>
              <a:spcBef>
                <a:spcPts val="600"/>
              </a:spcBef>
            </a:pPr>
            <a:endParaRPr lang="en-US" sz="1100"/>
          </a:p>
        </p:txBody>
      </p:sp>
      <p:sp>
        <p:nvSpPr>
          <p:cNvPr id="2" name="Title 1">
            <a:extLst>
              <a:ext uri="{FF2B5EF4-FFF2-40B4-BE49-F238E27FC236}">
                <a16:creationId xmlns:a16="http://schemas.microsoft.com/office/drawing/2014/main" id="{8EAE1FF0-58B2-FD43-BA3E-869AFB037F97}"/>
              </a:ext>
            </a:extLst>
          </p:cNvPr>
          <p:cNvSpPr>
            <a:spLocks noGrp="1"/>
          </p:cNvSpPr>
          <p:nvPr>
            <p:ph type="title"/>
          </p:nvPr>
        </p:nvSpPr>
        <p:spPr>
          <a:xfrm>
            <a:off x="940701" y="2544947"/>
            <a:ext cx="6340218" cy="510988"/>
          </a:xfrm>
        </p:spPr>
        <p:txBody>
          <a:bodyPr/>
          <a:lstStyle/>
          <a:p>
            <a:r>
              <a:rPr lang="en-US"/>
              <a:t>Command Brief</a:t>
            </a:r>
          </a:p>
        </p:txBody>
      </p:sp>
      <p:sp>
        <p:nvSpPr>
          <p:cNvPr id="6" name="Footer Placeholder 4">
            <a:extLst>
              <a:ext uri="{FF2B5EF4-FFF2-40B4-BE49-F238E27FC236}">
                <a16:creationId xmlns:a16="http://schemas.microsoft.com/office/drawing/2014/main" id="{90C3BB2B-F90E-AF5C-1EF9-CBF09EDF01D1}"/>
              </a:ext>
            </a:extLst>
          </p:cNvPr>
          <p:cNvSpPr txBox="1">
            <a:spLocks/>
          </p:cNvSpPr>
          <p:nvPr/>
        </p:nvSpPr>
        <p:spPr>
          <a:xfrm>
            <a:off x="5175637" y="-13548"/>
            <a:ext cx="1840726" cy="204470"/>
          </a:xfrm>
          <a:prstGeom prst="rect">
            <a:avLst/>
          </a:prstGeom>
        </p:spPr>
        <p:txBody>
          <a:bodyPr vert="horz" lIns="91440" tIns="45720" rIns="91440" bIns="45720" rtlCol="0" anchor="ctr"/>
          <a:lstStyle>
            <a:defPPr>
              <a:defRPr lang="en-US"/>
            </a:defPPr>
            <a:lvl1pPr marL="0" algn="ctr" defTabSz="914400" rtl="0" eaLnBrk="1" latinLnBrk="0" hangingPunct="1">
              <a:defRPr sz="800" b="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UNCLASSIFIED</a:t>
            </a:r>
          </a:p>
        </p:txBody>
      </p:sp>
      <p:sp>
        <p:nvSpPr>
          <p:cNvPr id="3" name="Text Placeholder 3">
            <a:extLst>
              <a:ext uri="{FF2B5EF4-FFF2-40B4-BE49-F238E27FC236}">
                <a16:creationId xmlns:a16="http://schemas.microsoft.com/office/drawing/2014/main" id="{087FF0C7-948E-52D1-1701-D7C02C6A02CA}"/>
              </a:ext>
            </a:extLst>
          </p:cNvPr>
          <p:cNvSpPr txBox="1">
            <a:spLocks/>
          </p:cNvSpPr>
          <p:nvPr/>
        </p:nvSpPr>
        <p:spPr>
          <a:xfrm>
            <a:off x="103129" y="6634716"/>
            <a:ext cx="3745857" cy="2232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a:solidFill>
                  <a:schemeClr val="bg1">
                    <a:lumMod val="75000"/>
                  </a:schemeClr>
                </a:solidFill>
                <a:latin typeface="Arial Narrow" panose="020B0604020202020204" pitchFamily="34" charset="0"/>
                <a:cs typeface="Arial Narrow" panose="020B0604020202020204" pitchFamily="34" charset="0"/>
              </a:rPr>
              <a:t>DISTRIBUTION STATEMENT A. Approved for public release. Distribution unlimited. </a:t>
            </a:r>
          </a:p>
        </p:txBody>
      </p:sp>
      <p:sp>
        <p:nvSpPr>
          <p:cNvPr id="4" name="Footer Placeholder 4">
            <a:extLst>
              <a:ext uri="{FF2B5EF4-FFF2-40B4-BE49-F238E27FC236}">
                <a16:creationId xmlns:a16="http://schemas.microsoft.com/office/drawing/2014/main" id="{91E12909-2CA0-B8F2-BD77-0F15D54CAAD1}"/>
              </a:ext>
            </a:extLst>
          </p:cNvPr>
          <p:cNvSpPr txBox="1">
            <a:spLocks/>
          </p:cNvSpPr>
          <p:nvPr/>
        </p:nvSpPr>
        <p:spPr>
          <a:xfrm>
            <a:off x="5175637" y="6631802"/>
            <a:ext cx="1840726" cy="204470"/>
          </a:xfrm>
          <a:prstGeom prst="rect">
            <a:avLst/>
          </a:prstGeom>
        </p:spPr>
        <p:txBody>
          <a:bodyPr vert="horz" lIns="91440" tIns="45720" rIns="91440" bIns="45720" rtlCol="0" anchor="ctr"/>
          <a:lstStyle>
            <a:defPPr>
              <a:defRPr lang="en-US"/>
            </a:defPPr>
            <a:lvl1pPr marL="0" algn="ctr" defTabSz="914400" rtl="0" eaLnBrk="1" latinLnBrk="0" hangingPunct="1">
              <a:defRPr sz="800" b="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UNCLASSIFIED</a:t>
            </a:r>
          </a:p>
        </p:txBody>
      </p:sp>
    </p:spTree>
    <p:extLst>
      <p:ext uri="{BB962C8B-B14F-4D97-AF65-F5344CB8AC3E}">
        <p14:creationId xmlns:p14="http://schemas.microsoft.com/office/powerpoint/2010/main" val="3488276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7DD154-7097-F205-F8B7-0E7F7608FA01}"/>
              </a:ext>
            </a:extLst>
          </p:cNvPr>
          <p:cNvSpPr>
            <a:spLocks noGrp="1"/>
          </p:cNvSpPr>
          <p:nvPr>
            <p:ph type="dt" sz="half" idx="2"/>
          </p:nvPr>
        </p:nvSpPr>
        <p:spPr/>
        <p:txBody>
          <a:bodyPr/>
          <a:lstStyle/>
          <a:p>
            <a:r>
              <a:rPr lang="en-US"/>
              <a:t>JPEO-CBRND Command Brief</a:t>
            </a:r>
          </a:p>
        </p:txBody>
      </p:sp>
      <p:sp>
        <p:nvSpPr>
          <p:cNvPr id="3" name="Footer Placeholder 2">
            <a:extLst>
              <a:ext uri="{FF2B5EF4-FFF2-40B4-BE49-F238E27FC236}">
                <a16:creationId xmlns:a16="http://schemas.microsoft.com/office/drawing/2014/main" id="{3250DEA7-2734-298E-64B7-AD1820E13B71}"/>
              </a:ext>
            </a:extLst>
          </p:cNvPr>
          <p:cNvSpPr>
            <a:spLocks noGrp="1"/>
          </p:cNvSpPr>
          <p:nvPr>
            <p:ph type="ftr" sz="quarter" idx="3"/>
          </p:nvPr>
        </p:nvSpPr>
        <p:spPr/>
        <p:txBody>
          <a:bodyPr/>
          <a:lstStyle/>
          <a:p>
            <a:r>
              <a:rPr lang="en-US"/>
              <a:t>UNCLASSIFIED</a:t>
            </a:r>
          </a:p>
        </p:txBody>
      </p:sp>
      <p:sp>
        <p:nvSpPr>
          <p:cNvPr id="6" name="Text Placeholder 5">
            <a:extLst>
              <a:ext uri="{FF2B5EF4-FFF2-40B4-BE49-F238E27FC236}">
                <a16:creationId xmlns:a16="http://schemas.microsoft.com/office/drawing/2014/main" id="{624755A0-FA9B-B75E-6196-05F00A504FA1}"/>
              </a:ext>
            </a:extLst>
          </p:cNvPr>
          <p:cNvSpPr>
            <a:spLocks noGrp="1"/>
          </p:cNvSpPr>
          <p:nvPr>
            <p:ph type="body" sz="quarter" idx="11"/>
          </p:nvPr>
        </p:nvSpPr>
        <p:spPr/>
        <p:txBody>
          <a:bodyPr/>
          <a:lstStyle/>
          <a:p>
            <a:endParaRPr lang="en-US"/>
          </a:p>
        </p:txBody>
      </p:sp>
      <p:pic>
        <p:nvPicPr>
          <p:cNvPr id="26" name="Picture 25">
            <a:extLst>
              <a:ext uri="{FF2B5EF4-FFF2-40B4-BE49-F238E27FC236}">
                <a16:creationId xmlns:a16="http://schemas.microsoft.com/office/drawing/2014/main" id="{D1D3E0CC-21CD-025E-58D6-74744C4337E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350" y="-1"/>
            <a:ext cx="12179300" cy="6858000"/>
          </a:xfrm>
          <a:prstGeom prst="rect">
            <a:avLst/>
          </a:prstGeom>
        </p:spPr>
      </p:pic>
      <p:sp>
        <p:nvSpPr>
          <p:cNvPr id="4" name="Footer Placeholder 2">
            <a:extLst>
              <a:ext uri="{FF2B5EF4-FFF2-40B4-BE49-F238E27FC236}">
                <a16:creationId xmlns:a16="http://schemas.microsoft.com/office/drawing/2014/main" id="{9B724E7F-7C6B-2D7C-4D1E-38953CC73A81}"/>
              </a:ext>
            </a:extLst>
          </p:cNvPr>
          <p:cNvSpPr txBox="1">
            <a:spLocks/>
          </p:cNvSpPr>
          <p:nvPr/>
        </p:nvSpPr>
        <p:spPr>
          <a:xfrm>
            <a:off x="5328037" y="6637144"/>
            <a:ext cx="1840726" cy="204470"/>
          </a:xfrm>
          <a:prstGeom prst="rect">
            <a:avLst/>
          </a:prstGeom>
        </p:spPr>
        <p:txBody>
          <a:bodyPr vert="horz" lIns="91440" tIns="45720" rIns="91440" bIns="45720" rtlCol="0" anchor="ctr"/>
          <a:lstStyle>
            <a:defPPr>
              <a:defRPr lang="en-US"/>
            </a:defPPr>
            <a:lvl1pPr marL="0" algn="ctr" defTabSz="914400" rtl="0" eaLnBrk="1" latinLnBrk="0" hangingPunct="1">
              <a:defRPr sz="800" b="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UNCLASSIFIED</a:t>
            </a:r>
          </a:p>
        </p:txBody>
      </p:sp>
      <p:sp>
        <p:nvSpPr>
          <p:cNvPr id="7" name="Footer Placeholder 2">
            <a:extLst>
              <a:ext uri="{FF2B5EF4-FFF2-40B4-BE49-F238E27FC236}">
                <a16:creationId xmlns:a16="http://schemas.microsoft.com/office/drawing/2014/main" id="{15728885-3A59-20EE-4FD4-3558F79D82F8}"/>
              </a:ext>
            </a:extLst>
          </p:cNvPr>
          <p:cNvSpPr txBox="1">
            <a:spLocks/>
          </p:cNvSpPr>
          <p:nvPr/>
        </p:nvSpPr>
        <p:spPr>
          <a:xfrm>
            <a:off x="5175636" y="30156"/>
            <a:ext cx="1840726" cy="204470"/>
          </a:xfrm>
          <a:prstGeom prst="rect">
            <a:avLst/>
          </a:prstGeom>
        </p:spPr>
        <p:txBody>
          <a:bodyPr vert="horz" lIns="91440" tIns="45720" rIns="91440" bIns="45720" rtlCol="0" anchor="ctr"/>
          <a:lstStyle>
            <a:defPPr>
              <a:defRPr lang="en-US"/>
            </a:defPPr>
            <a:lvl1pPr marL="0" algn="ctr" defTabSz="914400" rtl="0" eaLnBrk="1" latinLnBrk="0" hangingPunct="1">
              <a:defRPr sz="800" b="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UNCLASSIFIED</a:t>
            </a:r>
          </a:p>
        </p:txBody>
      </p:sp>
    </p:spTree>
    <p:extLst>
      <p:ext uri="{BB962C8B-B14F-4D97-AF65-F5344CB8AC3E}">
        <p14:creationId xmlns:p14="http://schemas.microsoft.com/office/powerpoint/2010/main" val="1412650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7DD154-7097-F205-F8B7-0E7F7608FA01}"/>
              </a:ext>
            </a:extLst>
          </p:cNvPr>
          <p:cNvSpPr>
            <a:spLocks noGrp="1"/>
          </p:cNvSpPr>
          <p:nvPr>
            <p:ph type="dt" sz="half" idx="2"/>
          </p:nvPr>
        </p:nvSpPr>
        <p:spPr/>
        <p:txBody>
          <a:bodyPr/>
          <a:lstStyle/>
          <a:p>
            <a:r>
              <a:rPr lang="en-US"/>
              <a:t>JPEO-CBRND Command Brief</a:t>
            </a:r>
          </a:p>
        </p:txBody>
      </p:sp>
      <p:sp>
        <p:nvSpPr>
          <p:cNvPr id="3" name="Footer Placeholder 2">
            <a:extLst>
              <a:ext uri="{FF2B5EF4-FFF2-40B4-BE49-F238E27FC236}">
                <a16:creationId xmlns:a16="http://schemas.microsoft.com/office/drawing/2014/main" id="{3250DEA7-2734-298E-64B7-AD1820E13B71}"/>
              </a:ext>
            </a:extLst>
          </p:cNvPr>
          <p:cNvSpPr>
            <a:spLocks noGrp="1"/>
          </p:cNvSpPr>
          <p:nvPr>
            <p:ph type="ftr" sz="quarter" idx="3"/>
          </p:nvPr>
        </p:nvSpPr>
        <p:spPr/>
        <p:txBody>
          <a:bodyPr/>
          <a:lstStyle/>
          <a:p>
            <a:r>
              <a:rPr lang="en-US"/>
              <a:t>UNCLASSIFIED</a:t>
            </a:r>
          </a:p>
        </p:txBody>
      </p:sp>
      <p:pic>
        <p:nvPicPr>
          <p:cNvPr id="11" name="Picture 10">
            <a:extLst>
              <a:ext uri="{FF2B5EF4-FFF2-40B4-BE49-F238E27FC236}">
                <a16:creationId xmlns:a16="http://schemas.microsoft.com/office/drawing/2014/main" id="{21461735-38A5-F3AB-F5F0-6A58E5DFC8D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350" y="3571"/>
            <a:ext cx="12179299" cy="6850856"/>
          </a:xfrm>
          <a:prstGeom prst="rect">
            <a:avLst/>
          </a:prstGeom>
        </p:spPr>
      </p:pic>
      <p:sp>
        <p:nvSpPr>
          <p:cNvPr id="4" name="Footer Placeholder 2">
            <a:extLst>
              <a:ext uri="{FF2B5EF4-FFF2-40B4-BE49-F238E27FC236}">
                <a16:creationId xmlns:a16="http://schemas.microsoft.com/office/drawing/2014/main" id="{9944E39B-3571-AF5C-A1DB-194091F11C82}"/>
              </a:ext>
            </a:extLst>
          </p:cNvPr>
          <p:cNvSpPr txBox="1">
            <a:spLocks/>
          </p:cNvSpPr>
          <p:nvPr/>
        </p:nvSpPr>
        <p:spPr>
          <a:xfrm>
            <a:off x="5328037" y="6637144"/>
            <a:ext cx="1840726" cy="204470"/>
          </a:xfrm>
          <a:prstGeom prst="rect">
            <a:avLst/>
          </a:prstGeom>
        </p:spPr>
        <p:txBody>
          <a:bodyPr vert="horz" lIns="91440" tIns="45720" rIns="91440" bIns="45720" rtlCol="0" anchor="ctr"/>
          <a:lstStyle>
            <a:defPPr>
              <a:defRPr lang="en-US"/>
            </a:defPPr>
            <a:lvl1pPr marL="0" algn="ctr" defTabSz="914400" rtl="0" eaLnBrk="1" latinLnBrk="0" hangingPunct="1">
              <a:defRPr sz="800" b="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UNCLASSIFIED</a:t>
            </a:r>
          </a:p>
        </p:txBody>
      </p:sp>
      <p:sp>
        <p:nvSpPr>
          <p:cNvPr id="5" name="Footer Placeholder 2">
            <a:extLst>
              <a:ext uri="{FF2B5EF4-FFF2-40B4-BE49-F238E27FC236}">
                <a16:creationId xmlns:a16="http://schemas.microsoft.com/office/drawing/2014/main" id="{94135BF5-CCDA-58DE-2C67-3DDCACDA049F}"/>
              </a:ext>
            </a:extLst>
          </p:cNvPr>
          <p:cNvSpPr txBox="1">
            <a:spLocks/>
          </p:cNvSpPr>
          <p:nvPr/>
        </p:nvSpPr>
        <p:spPr>
          <a:xfrm>
            <a:off x="5328037" y="30156"/>
            <a:ext cx="1840726" cy="204470"/>
          </a:xfrm>
          <a:prstGeom prst="rect">
            <a:avLst/>
          </a:prstGeom>
        </p:spPr>
        <p:txBody>
          <a:bodyPr vert="horz" lIns="91440" tIns="45720" rIns="91440" bIns="45720" rtlCol="0" anchor="ctr"/>
          <a:lstStyle>
            <a:defPPr>
              <a:defRPr lang="en-US"/>
            </a:defPPr>
            <a:lvl1pPr marL="0" algn="ctr" defTabSz="914400" rtl="0" eaLnBrk="1" latinLnBrk="0" hangingPunct="1">
              <a:defRPr sz="800" b="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UNCLASSIFIED</a:t>
            </a:r>
          </a:p>
        </p:txBody>
      </p:sp>
    </p:spTree>
    <p:extLst>
      <p:ext uri="{BB962C8B-B14F-4D97-AF65-F5344CB8AC3E}">
        <p14:creationId xmlns:p14="http://schemas.microsoft.com/office/powerpoint/2010/main" val="1410834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38B5ED05-A55F-D6AF-40E4-0C437539C5B0}"/>
              </a:ext>
            </a:extLst>
          </p:cNvPr>
          <p:cNvSpPr>
            <a:spLocks noGrp="1"/>
          </p:cNvSpPr>
          <p:nvPr>
            <p:ph idx="1"/>
          </p:nvPr>
        </p:nvSpPr>
        <p:spPr/>
        <p:txBody>
          <a:bodyPr/>
          <a:lstStyle/>
          <a:p>
            <a:r>
              <a:rPr lang="en-US"/>
              <a:t>Connect Directly with the JPEO-CBRND</a:t>
            </a:r>
          </a:p>
        </p:txBody>
      </p:sp>
      <p:sp>
        <p:nvSpPr>
          <p:cNvPr id="2" name="Title 1">
            <a:extLst>
              <a:ext uri="{FF2B5EF4-FFF2-40B4-BE49-F238E27FC236}">
                <a16:creationId xmlns:a16="http://schemas.microsoft.com/office/drawing/2014/main" id="{350CACAE-3AA4-4725-AEDE-6E9851763A5F}"/>
              </a:ext>
            </a:extLst>
          </p:cNvPr>
          <p:cNvSpPr>
            <a:spLocks noGrp="1"/>
          </p:cNvSpPr>
          <p:nvPr>
            <p:ph type="title"/>
          </p:nvPr>
        </p:nvSpPr>
        <p:spPr/>
        <p:txBody>
          <a:bodyPr/>
          <a:lstStyle/>
          <a:p>
            <a:r>
              <a:rPr lang="en-US"/>
              <a:t>Joint Enterprise Technology Tool (JETT)</a:t>
            </a:r>
          </a:p>
        </p:txBody>
      </p:sp>
      <p:sp>
        <p:nvSpPr>
          <p:cNvPr id="3" name="Date Placeholder 2">
            <a:extLst>
              <a:ext uri="{FF2B5EF4-FFF2-40B4-BE49-F238E27FC236}">
                <a16:creationId xmlns:a16="http://schemas.microsoft.com/office/drawing/2014/main" id="{266C0D57-1783-132E-9F65-A1B9A7D40582}"/>
              </a:ext>
            </a:extLst>
          </p:cNvPr>
          <p:cNvSpPr>
            <a:spLocks noGrp="1"/>
          </p:cNvSpPr>
          <p:nvPr>
            <p:ph type="dt" sz="half" idx="2"/>
          </p:nvPr>
        </p:nvSpPr>
        <p:spPr/>
        <p:txBody>
          <a:bodyPr/>
          <a:lstStyle/>
          <a:p>
            <a:r>
              <a:rPr lang="en-US"/>
              <a:t>JPEO-CBRND Command Brief</a:t>
            </a:r>
          </a:p>
        </p:txBody>
      </p:sp>
      <p:sp>
        <p:nvSpPr>
          <p:cNvPr id="5" name="Footer Placeholder 4">
            <a:extLst>
              <a:ext uri="{FF2B5EF4-FFF2-40B4-BE49-F238E27FC236}">
                <a16:creationId xmlns:a16="http://schemas.microsoft.com/office/drawing/2014/main" id="{A467B24A-E614-436C-A7C4-327A24103C33}"/>
              </a:ext>
            </a:extLst>
          </p:cNvPr>
          <p:cNvSpPr>
            <a:spLocks noGrp="1"/>
          </p:cNvSpPr>
          <p:nvPr>
            <p:ph type="ftr" sz="quarter" idx="3"/>
          </p:nvPr>
        </p:nvSpPr>
        <p:spPr/>
        <p:txBody>
          <a:bodyPr/>
          <a:lstStyle/>
          <a:p>
            <a:r>
              <a:rPr lang="en-US"/>
              <a:t>UNCLASSIFIED</a:t>
            </a:r>
          </a:p>
        </p:txBody>
      </p:sp>
      <p:sp>
        <p:nvSpPr>
          <p:cNvPr id="7" name="Text Placeholder 6">
            <a:extLst>
              <a:ext uri="{FF2B5EF4-FFF2-40B4-BE49-F238E27FC236}">
                <a16:creationId xmlns:a16="http://schemas.microsoft.com/office/drawing/2014/main" id="{3696CB6B-2EF9-5909-6464-FD52A236CE5D}"/>
              </a:ext>
            </a:extLst>
          </p:cNvPr>
          <p:cNvSpPr>
            <a:spLocks noGrp="1"/>
          </p:cNvSpPr>
          <p:nvPr>
            <p:ph type="body" sz="quarter" idx="11"/>
          </p:nvPr>
        </p:nvSpPr>
        <p:spPr/>
        <p:txBody>
          <a:bodyPr/>
          <a:lstStyle/>
          <a:p>
            <a:r>
              <a:rPr lang="en-US"/>
              <a:t>UNCLASSIFIED</a:t>
            </a:r>
          </a:p>
        </p:txBody>
      </p:sp>
      <p:sp>
        <p:nvSpPr>
          <p:cNvPr id="15" name="Content Placeholder 9"/>
          <p:cNvSpPr txBox="1">
            <a:spLocks/>
          </p:cNvSpPr>
          <p:nvPr/>
        </p:nvSpPr>
        <p:spPr>
          <a:xfrm>
            <a:off x="345722" y="1200358"/>
            <a:ext cx="5087515" cy="13570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SzPct val="60000"/>
              <a:buFont typeface="Courier New" panose="02070309020205020404" pitchFamily="49" charset="0"/>
              <a:buChar char="o"/>
              <a:defRPr sz="18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SzPct val="7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70000"/>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70000"/>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0663" algn="l" defTabSz="914400" rtl="0" eaLnBrk="1" fontAlgn="auto" latinLnBrk="0" hangingPunct="1">
              <a:lnSpc>
                <a:spcPct val="60000"/>
              </a:lnSpc>
              <a:spcBef>
                <a:spcPts val="0"/>
              </a:spcBef>
              <a:spcAft>
                <a:spcPts val="1200"/>
              </a:spcAft>
              <a:buClrTx/>
              <a:buSzTx/>
              <a:buFont typeface="Calibri" panose="020F0502020204030204" pitchFamily="34" charset="0"/>
              <a:buChar char="»"/>
              <a:tabLst/>
              <a:defRPr/>
            </a:pPr>
            <a:r>
              <a:rPr kumimoji="0" lang="en-US" sz="1400" b="0" i="0" u="none" strike="noStrike" kern="1200" cap="none" spc="0" normalizeH="0" baseline="0" noProof="0">
                <a:ln>
                  <a:noFill/>
                </a:ln>
                <a:solidFill>
                  <a:srgbClr val="002A3A"/>
                </a:solidFill>
                <a:effectLst/>
                <a:uLnTx/>
                <a:uFillTx/>
                <a:latin typeface="Arial" panose="020B0604020202020204" pitchFamily="34" charset="0"/>
                <a:ea typeface="+mn-ea"/>
                <a:cs typeface="Arial" panose="020B0604020202020204" pitchFamily="34" charset="0"/>
              </a:rPr>
              <a:t>Web-based industry engagement tool</a:t>
            </a:r>
          </a:p>
          <a:p>
            <a:pPr marL="228600" marR="0" lvl="0" indent="-220663" algn="l" defTabSz="914400" rtl="0" eaLnBrk="1" fontAlgn="auto" latinLnBrk="0" hangingPunct="1">
              <a:lnSpc>
                <a:spcPct val="110000"/>
              </a:lnSpc>
              <a:spcBef>
                <a:spcPts val="0"/>
              </a:spcBef>
              <a:spcAft>
                <a:spcPts val="1200"/>
              </a:spcAft>
              <a:buClrTx/>
              <a:buSzTx/>
              <a:buFont typeface="Calibri" panose="020F0502020204030204" pitchFamily="34" charset="0"/>
              <a:buChar char="»"/>
              <a:tabLst/>
              <a:defRPr/>
            </a:pPr>
            <a:r>
              <a:rPr kumimoji="0" lang="en-US" sz="1400" b="0" i="0" u="none" strike="noStrike" kern="1200" cap="none" spc="0" normalizeH="0" baseline="0" noProof="0">
                <a:ln>
                  <a:noFill/>
                </a:ln>
                <a:solidFill>
                  <a:srgbClr val="002A3A"/>
                </a:solidFill>
                <a:effectLst/>
                <a:uLnTx/>
                <a:uFillTx/>
                <a:latin typeface="Arial" panose="020B0604020202020204" pitchFamily="34" charset="0"/>
                <a:ea typeface="+mn-ea"/>
                <a:cs typeface="Arial" panose="020B0604020202020204" pitchFamily="34" charset="0"/>
              </a:rPr>
              <a:t>Connects companies to appropriate points of contact based on answers to a short questionnaire</a:t>
            </a:r>
          </a:p>
          <a:p>
            <a:pPr marL="228600" marR="0" lvl="0" indent="-220663" algn="l" defTabSz="914400" rtl="0" eaLnBrk="1" fontAlgn="auto" latinLnBrk="0" hangingPunct="1">
              <a:lnSpc>
                <a:spcPct val="110000"/>
              </a:lnSpc>
              <a:spcBef>
                <a:spcPts val="0"/>
              </a:spcBef>
              <a:spcAft>
                <a:spcPts val="600"/>
              </a:spcAft>
              <a:buClrTx/>
              <a:buSzTx/>
              <a:buFont typeface="Calibri" panose="020F0502020204030204" pitchFamily="34" charset="0"/>
              <a:buChar char="»"/>
              <a:tabLst/>
              <a:defRPr/>
            </a:pPr>
            <a:r>
              <a:rPr lang="en-US" sz="1400" b="0" i="0" u="none" strike="noStrike">
                <a:solidFill>
                  <a:srgbClr val="002A3A"/>
                </a:solidFill>
                <a:effectLst/>
                <a:latin typeface="Arial" panose="020B0604020202020204" pitchFamily="34" charset="0"/>
              </a:rPr>
              <a:t>Cross-enterprise access facilitates collaboration among and with government organizations</a:t>
            </a:r>
            <a:endParaRPr lang="en-US" sz="1400" b="0" i="0">
              <a:solidFill>
                <a:srgbClr val="010202"/>
              </a:solidFill>
              <a:effectLst/>
              <a:latin typeface="Arial" panose="020B0604020202020204" pitchFamily="34" charset="0"/>
            </a:endParaRPr>
          </a:p>
          <a:p>
            <a:pPr marL="228600" marR="0" lvl="0" indent="-220663" algn="l" defTabSz="914400" rtl="0" eaLnBrk="1" fontAlgn="auto" latinLnBrk="0" hangingPunct="1">
              <a:lnSpc>
                <a:spcPct val="110000"/>
              </a:lnSpc>
              <a:spcBef>
                <a:spcPts val="0"/>
              </a:spcBef>
              <a:spcAft>
                <a:spcPts val="1800"/>
              </a:spcAft>
              <a:buClrTx/>
              <a:buSzTx/>
              <a:buFont typeface="Calibri" panose="020F0502020204030204" pitchFamily="34" charset="0"/>
              <a:buChar char="»"/>
              <a:tabLst/>
              <a:defRPr/>
            </a:pPr>
            <a:endParaRPr kumimoji="0" lang="en-US" sz="1400" b="0" i="0" u="none" strike="noStrike" kern="1200" cap="none" spc="0" normalizeH="0" baseline="0" noProof="0">
              <a:ln>
                <a:noFill/>
              </a:ln>
              <a:solidFill>
                <a:srgbClr val="002A3A"/>
              </a:solidFill>
              <a:effectLst/>
              <a:uLnTx/>
              <a:uFillTx/>
              <a:latin typeface="Arial" panose="020B0604020202020204" pitchFamily="34" charset="0"/>
              <a:ea typeface="+mn-ea"/>
              <a:cs typeface="Arial" panose="020B0604020202020204" pitchFamily="34" charset="0"/>
            </a:endParaRPr>
          </a:p>
        </p:txBody>
      </p:sp>
      <p:pic>
        <p:nvPicPr>
          <p:cNvPr id="32" name="Picture 31">
            <a:extLst>
              <a:ext uri="{FF2B5EF4-FFF2-40B4-BE49-F238E27FC236}">
                <a16:creationId xmlns:a16="http://schemas.microsoft.com/office/drawing/2014/main" id="{000C24C3-C435-E7F8-EB46-A80B450E4651}"/>
              </a:ext>
            </a:extLst>
          </p:cNvPr>
          <p:cNvPicPr>
            <a:picLocks noChangeAspect="1"/>
          </p:cNvPicPr>
          <p:nvPr/>
        </p:nvPicPr>
        <p:blipFill>
          <a:blip r:embed="rId3"/>
          <a:srcRect/>
          <a:stretch/>
        </p:blipFill>
        <p:spPr>
          <a:xfrm>
            <a:off x="5841982" y="849200"/>
            <a:ext cx="6225687" cy="5718092"/>
          </a:xfrm>
          <a:prstGeom prst="rect">
            <a:avLst/>
          </a:prstGeom>
        </p:spPr>
      </p:pic>
      <p:pic>
        <p:nvPicPr>
          <p:cNvPr id="4" name="Picture 3">
            <a:extLst>
              <a:ext uri="{FF2B5EF4-FFF2-40B4-BE49-F238E27FC236}">
                <a16:creationId xmlns:a16="http://schemas.microsoft.com/office/drawing/2014/main" id="{8F8CFF8D-E6E8-A0CE-08CA-9F2962C7D7A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46461" y="2833152"/>
            <a:ext cx="5314616" cy="3300031"/>
          </a:xfrm>
          <a:prstGeom prst="rect">
            <a:avLst/>
          </a:prstGeom>
        </p:spPr>
      </p:pic>
    </p:spTree>
    <p:extLst>
      <p:ext uri="{BB962C8B-B14F-4D97-AF65-F5344CB8AC3E}">
        <p14:creationId xmlns:p14="http://schemas.microsoft.com/office/powerpoint/2010/main" val="239401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4E78F98-FC23-CE03-B2F1-A5F18B05C4C6}"/>
              </a:ext>
            </a:extLst>
          </p:cNvPr>
          <p:cNvSpPr>
            <a:spLocks noGrp="1"/>
          </p:cNvSpPr>
          <p:nvPr>
            <p:ph type="dt" sz="half" idx="2"/>
          </p:nvPr>
        </p:nvSpPr>
        <p:spPr/>
        <p:txBody>
          <a:bodyPr/>
          <a:lstStyle/>
          <a:p>
            <a:r>
              <a:rPr lang="en-US"/>
              <a:t>JPEO-CBRND Command Brief</a:t>
            </a:r>
          </a:p>
        </p:txBody>
      </p:sp>
      <p:sp>
        <p:nvSpPr>
          <p:cNvPr id="6" name="Footer Placeholder 5">
            <a:extLst>
              <a:ext uri="{FF2B5EF4-FFF2-40B4-BE49-F238E27FC236}">
                <a16:creationId xmlns:a16="http://schemas.microsoft.com/office/drawing/2014/main" id="{BAB40DC3-90BE-2CA8-371C-017F950F4D38}"/>
              </a:ext>
            </a:extLst>
          </p:cNvPr>
          <p:cNvSpPr>
            <a:spLocks noGrp="1"/>
          </p:cNvSpPr>
          <p:nvPr>
            <p:ph type="ftr" sz="quarter" idx="3"/>
          </p:nvPr>
        </p:nvSpPr>
        <p:spPr/>
        <p:txBody>
          <a:bodyPr/>
          <a:lstStyle/>
          <a:p>
            <a:r>
              <a:rPr lang="en-US"/>
              <a:t>UNCLASSIFIED</a:t>
            </a:r>
          </a:p>
        </p:txBody>
      </p:sp>
      <p:sp>
        <p:nvSpPr>
          <p:cNvPr id="15" name="Text Placeholder 14">
            <a:extLst>
              <a:ext uri="{FF2B5EF4-FFF2-40B4-BE49-F238E27FC236}">
                <a16:creationId xmlns:a16="http://schemas.microsoft.com/office/drawing/2014/main" id="{26D099E9-513B-1A0C-0FA2-FF8A85375E02}"/>
              </a:ext>
            </a:extLst>
          </p:cNvPr>
          <p:cNvSpPr>
            <a:spLocks noGrp="1"/>
          </p:cNvSpPr>
          <p:nvPr>
            <p:ph type="body" sz="quarter" idx="12"/>
          </p:nvPr>
        </p:nvSpPr>
        <p:spPr/>
        <p:txBody>
          <a:bodyPr/>
          <a:lstStyle/>
          <a:p>
            <a:r>
              <a:rPr lang="en-US"/>
              <a:t>UNCLASSIFIED</a:t>
            </a:r>
          </a:p>
        </p:txBody>
      </p:sp>
      <p:pic>
        <p:nvPicPr>
          <p:cNvPr id="10" name="Picture 9">
            <a:extLst>
              <a:ext uri="{FF2B5EF4-FFF2-40B4-BE49-F238E27FC236}">
                <a16:creationId xmlns:a16="http://schemas.microsoft.com/office/drawing/2014/main" id="{EBA9A89E-C408-B5B5-192D-1095922B383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342279" y="3254877"/>
            <a:ext cx="2265133" cy="834523"/>
          </a:xfrm>
          <a:prstGeom prst="rect">
            <a:avLst/>
          </a:prstGeom>
        </p:spPr>
      </p:pic>
      <p:sp>
        <p:nvSpPr>
          <p:cNvPr id="16" name="Title 6">
            <a:extLst>
              <a:ext uri="{FF2B5EF4-FFF2-40B4-BE49-F238E27FC236}">
                <a16:creationId xmlns:a16="http://schemas.microsoft.com/office/drawing/2014/main" id="{AABB6BF9-4DED-2F9F-3898-C0F35FDC1667}"/>
              </a:ext>
            </a:extLst>
          </p:cNvPr>
          <p:cNvSpPr>
            <a:spLocks noGrp="1"/>
          </p:cNvSpPr>
          <p:nvPr>
            <p:ph type="title"/>
          </p:nvPr>
        </p:nvSpPr>
        <p:spPr>
          <a:xfrm>
            <a:off x="761917" y="2316613"/>
            <a:ext cx="3352881" cy="684465"/>
          </a:xfrm>
        </p:spPr>
        <p:txBody>
          <a:bodyPr/>
          <a:lstStyle/>
          <a:p>
            <a:r>
              <a:rPr lang="en-US"/>
              <a:t>SERVING THE</a:t>
            </a:r>
            <a:br>
              <a:rPr lang="en-US"/>
            </a:br>
            <a:r>
              <a:rPr lang="en-US">
                <a:solidFill>
                  <a:schemeClr val="accent4"/>
                </a:solidFill>
              </a:rPr>
              <a:t>JOINT FORCE</a:t>
            </a:r>
          </a:p>
        </p:txBody>
      </p:sp>
      <p:pic>
        <p:nvPicPr>
          <p:cNvPr id="2" name="Picture 1">
            <a:extLst>
              <a:ext uri="{FF2B5EF4-FFF2-40B4-BE49-F238E27FC236}">
                <a16:creationId xmlns:a16="http://schemas.microsoft.com/office/drawing/2014/main" id="{15BE33DB-1BA4-754C-CBA2-37B7D35190A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663498" y="313508"/>
            <a:ext cx="7389164" cy="6266677"/>
          </a:xfrm>
          <a:prstGeom prst="rect">
            <a:avLst/>
          </a:prstGeom>
        </p:spPr>
      </p:pic>
    </p:spTree>
    <p:extLst>
      <p:ext uri="{BB962C8B-B14F-4D97-AF65-F5344CB8AC3E}">
        <p14:creationId xmlns:p14="http://schemas.microsoft.com/office/powerpoint/2010/main" val="1823930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blue circle with black letters&#10;&#10;Description automatically generated with medium confidence">
            <a:hlinkClick r:id="rId3"/>
            <a:extLst>
              <a:ext uri="{FF2B5EF4-FFF2-40B4-BE49-F238E27FC236}">
                <a16:creationId xmlns:a16="http://schemas.microsoft.com/office/drawing/2014/main" id="{DE2C2465-0712-53A9-6D8C-204C1A7068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96036" y="322433"/>
            <a:ext cx="419185" cy="427858"/>
          </a:xfrm>
          <a:prstGeom prst="rect">
            <a:avLst/>
          </a:prstGeom>
        </p:spPr>
      </p:pic>
      <p:pic>
        <p:nvPicPr>
          <p:cNvPr id="19" name="Picture 18" descr="A blue circle with a letter f in it&#10;&#10;Description automatically generated with medium confidence">
            <a:hlinkClick r:id="rId5"/>
            <a:extLst>
              <a:ext uri="{FF2B5EF4-FFF2-40B4-BE49-F238E27FC236}">
                <a16:creationId xmlns:a16="http://schemas.microsoft.com/office/drawing/2014/main" id="{7EDE0128-A987-5734-21B6-4A8E8E868D5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35133" y="328215"/>
            <a:ext cx="410512" cy="416294"/>
          </a:xfrm>
          <a:prstGeom prst="rect">
            <a:avLst/>
          </a:prstGeom>
        </p:spPr>
      </p:pic>
      <p:sp>
        <p:nvSpPr>
          <p:cNvPr id="2" name="Title 1">
            <a:extLst>
              <a:ext uri="{FF2B5EF4-FFF2-40B4-BE49-F238E27FC236}">
                <a16:creationId xmlns:a16="http://schemas.microsoft.com/office/drawing/2014/main" id="{FF787403-257A-E348-A3DB-9928E43BC666}"/>
              </a:ext>
            </a:extLst>
          </p:cNvPr>
          <p:cNvSpPr>
            <a:spLocks noGrp="1"/>
          </p:cNvSpPr>
          <p:nvPr>
            <p:ph type="title"/>
          </p:nvPr>
        </p:nvSpPr>
        <p:spPr>
          <a:xfrm>
            <a:off x="3598553" y="792951"/>
            <a:ext cx="7682948" cy="598970"/>
          </a:xfrm>
        </p:spPr>
        <p:txBody>
          <a:bodyPr/>
          <a:lstStyle/>
          <a:p>
            <a:r>
              <a:rPr lang="en-US"/>
              <a:t>Contact</a:t>
            </a:r>
          </a:p>
        </p:txBody>
      </p:sp>
      <p:sp>
        <p:nvSpPr>
          <p:cNvPr id="11" name="TextBox 10">
            <a:extLst>
              <a:ext uri="{FF2B5EF4-FFF2-40B4-BE49-F238E27FC236}">
                <a16:creationId xmlns:a16="http://schemas.microsoft.com/office/drawing/2014/main" id="{A07619E8-D0E0-8E12-8056-ED526BD2411F}"/>
              </a:ext>
            </a:extLst>
          </p:cNvPr>
          <p:cNvSpPr txBox="1"/>
          <p:nvPr/>
        </p:nvSpPr>
        <p:spPr>
          <a:xfrm>
            <a:off x="3598553" y="1703312"/>
            <a:ext cx="5203412" cy="892552"/>
          </a:xfrm>
          <a:prstGeom prst="rect">
            <a:avLst/>
          </a:prstGeom>
          <a:noFill/>
          <a:effectLst/>
        </p:spPr>
        <p:txBody>
          <a:bodyPr wrap="none" rtlCol="0">
            <a:spAutoFit/>
          </a:bodyPr>
          <a:lstStyle/>
          <a:p>
            <a:r>
              <a:rPr lang="en-US" sz="2000" b="1">
                <a:solidFill>
                  <a:srgbClr val="002A3A"/>
                </a:solidFill>
                <a:latin typeface="Arial Black" panose="020B0604020202020204" pitchFamily="34" charset="0"/>
                <a:cs typeface="Arial Black" panose="020B0604020202020204" pitchFamily="34" charset="0"/>
              </a:rPr>
              <a:t>Mr. Darryl J. Colvin</a:t>
            </a:r>
            <a:endParaRPr lang="en-US" b="1">
              <a:solidFill>
                <a:srgbClr val="002A3A"/>
              </a:solidFill>
              <a:latin typeface="Arial Black" panose="020B0604020202020204" pitchFamily="34" charset="0"/>
              <a:cs typeface="Arial Black" panose="020B0604020202020204" pitchFamily="34" charset="0"/>
            </a:endParaRPr>
          </a:p>
          <a:p>
            <a:r>
              <a:rPr lang="en-US" sz="1600" b="1">
                <a:solidFill>
                  <a:schemeClr val="bg1">
                    <a:lumMod val="50000"/>
                  </a:schemeClr>
                </a:solidFill>
                <a:latin typeface="Garamond" panose="02020404030301010803" pitchFamily="18" charset="0"/>
              </a:rPr>
              <a:t>Joint Program Executive Officer for </a:t>
            </a:r>
          </a:p>
          <a:p>
            <a:r>
              <a:rPr lang="en-US" sz="1600" b="1">
                <a:solidFill>
                  <a:schemeClr val="bg1">
                    <a:lumMod val="50000"/>
                  </a:schemeClr>
                </a:solidFill>
                <a:latin typeface="Garamond" panose="02020404030301010803" pitchFamily="18" charset="0"/>
              </a:rPr>
              <a:t>Chemical, Biological, Radiological and Nuclear Defense </a:t>
            </a:r>
          </a:p>
        </p:txBody>
      </p:sp>
      <p:cxnSp>
        <p:nvCxnSpPr>
          <p:cNvPr id="12" name="Straight Connector 11">
            <a:extLst>
              <a:ext uri="{FF2B5EF4-FFF2-40B4-BE49-F238E27FC236}">
                <a16:creationId xmlns:a16="http://schemas.microsoft.com/office/drawing/2014/main" id="{8F559A28-3003-8690-E617-27B6CF4DD322}"/>
              </a:ext>
            </a:extLst>
          </p:cNvPr>
          <p:cNvCxnSpPr>
            <a:cxnSpLocks/>
          </p:cNvCxnSpPr>
          <p:nvPr/>
        </p:nvCxnSpPr>
        <p:spPr>
          <a:xfrm>
            <a:off x="3678737" y="2687346"/>
            <a:ext cx="4800913"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D124DB0-3D6B-4ACD-B79B-AE7665DC6D83}"/>
              </a:ext>
            </a:extLst>
          </p:cNvPr>
          <p:cNvCxnSpPr>
            <a:cxnSpLocks/>
          </p:cNvCxnSpPr>
          <p:nvPr/>
        </p:nvCxnSpPr>
        <p:spPr>
          <a:xfrm>
            <a:off x="3678737" y="3819379"/>
            <a:ext cx="4800913"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FFAA8934-258D-A8D8-C8E6-906D8FF8DCFA}"/>
              </a:ext>
            </a:extLst>
          </p:cNvPr>
          <p:cNvSpPr/>
          <p:nvPr/>
        </p:nvSpPr>
        <p:spPr>
          <a:xfrm>
            <a:off x="3598553" y="2786279"/>
            <a:ext cx="1579622" cy="323165"/>
          </a:xfrm>
          <a:prstGeom prst="rect">
            <a:avLst/>
          </a:prstGeom>
          <a:effectLst/>
        </p:spPr>
        <p:txBody>
          <a:bodyPr wrap="square">
            <a:spAutoFit/>
          </a:bodyPr>
          <a:lstStyle/>
          <a:p>
            <a:r>
              <a:rPr lang="en-US" sz="1500" b="1">
                <a:solidFill>
                  <a:schemeClr val="bg1">
                    <a:lumMod val="50000"/>
                  </a:schemeClr>
                </a:solidFill>
                <a:latin typeface="Garamond" panose="02020404030301010803" pitchFamily="18" charset="0"/>
              </a:rPr>
              <a:t>410-436-4141 </a:t>
            </a:r>
          </a:p>
        </p:txBody>
      </p:sp>
      <p:sp>
        <p:nvSpPr>
          <p:cNvPr id="15" name="TextBox 14">
            <a:extLst>
              <a:ext uri="{FF2B5EF4-FFF2-40B4-BE49-F238E27FC236}">
                <a16:creationId xmlns:a16="http://schemas.microsoft.com/office/drawing/2014/main" id="{082173CE-55B2-E6B3-6C75-8F22A21F2B42}"/>
              </a:ext>
            </a:extLst>
          </p:cNvPr>
          <p:cNvSpPr txBox="1"/>
          <p:nvPr/>
        </p:nvSpPr>
        <p:spPr>
          <a:xfrm>
            <a:off x="9802615" y="884638"/>
            <a:ext cx="2152191" cy="338554"/>
          </a:xfrm>
          <a:prstGeom prst="rect">
            <a:avLst/>
          </a:prstGeom>
          <a:noFill/>
        </p:spPr>
        <p:txBody>
          <a:bodyPr wrap="square">
            <a:spAutoFit/>
          </a:bodyPr>
          <a:lstStyle/>
          <a:p>
            <a:pPr algn="ctr"/>
            <a:r>
              <a:rPr lang="en-US" sz="1600">
                <a:solidFill>
                  <a:schemeClr val="bg1">
                    <a:lumMod val="50000"/>
                  </a:schemeClr>
                </a:solidFill>
                <a:latin typeface="Garamond" panose="02020404030301010803" pitchFamily="18" charset="0"/>
              </a:rPr>
              <a:t>@JPEOCBRND</a:t>
            </a:r>
          </a:p>
        </p:txBody>
      </p:sp>
      <p:pic>
        <p:nvPicPr>
          <p:cNvPr id="17" name="Picture 16" descr="A blue circle with a play button&#10;&#10;Description automatically generated with medium confidence">
            <a:hlinkClick r:id="rId7"/>
            <a:extLst>
              <a:ext uri="{FF2B5EF4-FFF2-40B4-BE49-F238E27FC236}">
                <a16:creationId xmlns:a16="http://schemas.microsoft.com/office/drawing/2014/main" id="{6BF548A7-EA67-0AE2-EEBC-90A514B5ACB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516218" y="326770"/>
            <a:ext cx="410512" cy="419185"/>
          </a:xfrm>
          <a:prstGeom prst="rect">
            <a:avLst/>
          </a:prstGeom>
        </p:spPr>
      </p:pic>
      <p:pic>
        <p:nvPicPr>
          <p:cNvPr id="18" name="Picture 17">
            <a:hlinkClick r:id="rId9"/>
            <a:extLst>
              <a:ext uri="{FF2B5EF4-FFF2-40B4-BE49-F238E27FC236}">
                <a16:creationId xmlns:a16="http://schemas.microsoft.com/office/drawing/2014/main" id="{E3E711ED-70B4-DA6D-C53C-56B53D808802}"/>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10965557" y="320988"/>
            <a:ext cx="430749" cy="430749"/>
          </a:xfrm>
          <a:prstGeom prst="rect">
            <a:avLst/>
          </a:prstGeom>
        </p:spPr>
      </p:pic>
      <p:sp>
        <p:nvSpPr>
          <p:cNvPr id="21" name="TextBox 20">
            <a:extLst>
              <a:ext uri="{FF2B5EF4-FFF2-40B4-BE49-F238E27FC236}">
                <a16:creationId xmlns:a16="http://schemas.microsoft.com/office/drawing/2014/main" id="{F697B722-A5E0-EFC5-0CB2-CA159BAB7DA4}"/>
              </a:ext>
            </a:extLst>
          </p:cNvPr>
          <p:cNvSpPr txBox="1"/>
          <p:nvPr/>
        </p:nvSpPr>
        <p:spPr>
          <a:xfrm>
            <a:off x="3598553" y="3334034"/>
            <a:ext cx="2399476" cy="338554"/>
          </a:xfrm>
          <a:prstGeom prst="rect">
            <a:avLst/>
          </a:prstGeom>
          <a:noFill/>
        </p:spPr>
        <p:txBody>
          <a:bodyPr wrap="square">
            <a:spAutoFit/>
          </a:bodyPr>
          <a:lstStyle/>
          <a:p>
            <a:r>
              <a:rPr lang="en-US" sz="1600">
                <a:solidFill>
                  <a:schemeClr val="bg1">
                    <a:lumMod val="50000"/>
                  </a:schemeClr>
                </a:solidFill>
                <a:latin typeface="Garamond" panose="02020404030301010803" pitchFamily="18" charset="0"/>
                <a:cs typeface="Arial" panose="020B0604020202020204" pitchFamily="34" charset="0"/>
                <a:hlinkClick r:id="rId11"/>
              </a:rPr>
              <a:t>www.jpeocbrnd.osd.mil</a:t>
            </a:r>
            <a:endParaRPr lang="en-US" sz="1600">
              <a:solidFill>
                <a:schemeClr val="bg1">
                  <a:lumMod val="50000"/>
                </a:schemeClr>
              </a:solidFill>
              <a:latin typeface="Garamond" panose="02020404030301010803" pitchFamily="18" charset="0"/>
              <a:cs typeface="Arial" panose="020B0604020202020204" pitchFamily="34" charset="0"/>
            </a:endParaRPr>
          </a:p>
        </p:txBody>
      </p:sp>
      <p:sp>
        <p:nvSpPr>
          <p:cNvPr id="22" name="TextBox 21">
            <a:hlinkClick r:id="rId12"/>
            <a:extLst>
              <a:ext uri="{FF2B5EF4-FFF2-40B4-BE49-F238E27FC236}">
                <a16:creationId xmlns:a16="http://schemas.microsoft.com/office/drawing/2014/main" id="{DAA313A2-4A88-2DA7-A1CE-A305CECE8621}"/>
              </a:ext>
            </a:extLst>
          </p:cNvPr>
          <p:cNvSpPr txBox="1"/>
          <p:nvPr/>
        </p:nvSpPr>
        <p:spPr>
          <a:xfrm>
            <a:off x="3574473" y="3010911"/>
            <a:ext cx="3234798" cy="369332"/>
          </a:xfrm>
          <a:prstGeom prst="rect">
            <a:avLst/>
          </a:prstGeom>
          <a:noFill/>
        </p:spPr>
        <p:txBody>
          <a:bodyPr wrap="square" rtlCol="0">
            <a:spAutoFit/>
          </a:bodyPr>
          <a:lstStyle/>
          <a:p>
            <a:r>
              <a:rPr lang="en-US" sz="1800" b="1" err="1">
                <a:solidFill>
                  <a:schemeClr val="bg1">
                    <a:lumMod val="50000"/>
                  </a:schemeClr>
                </a:solidFill>
                <a:latin typeface="Garamond" panose="02020404030301010803" pitchFamily="18" charset="0"/>
              </a:rPr>
              <a:t>darryl.j.colvin.civ@army.mil</a:t>
            </a:r>
            <a:endParaRPr lang="en-US"/>
          </a:p>
        </p:txBody>
      </p:sp>
      <p:cxnSp>
        <p:nvCxnSpPr>
          <p:cNvPr id="23" name="Straight Connector 22">
            <a:extLst>
              <a:ext uri="{FF2B5EF4-FFF2-40B4-BE49-F238E27FC236}">
                <a16:creationId xmlns:a16="http://schemas.microsoft.com/office/drawing/2014/main" id="{97B93CF1-4D7E-651F-6953-85CA93B943F0}"/>
              </a:ext>
            </a:extLst>
          </p:cNvPr>
          <p:cNvCxnSpPr>
            <a:cxnSpLocks/>
          </p:cNvCxnSpPr>
          <p:nvPr/>
        </p:nvCxnSpPr>
        <p:spPr>
          <a:xfrm>
            <a:off x="3678737" y="5674667"/>
            <a:ext cx="4800913"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6" name="Picture 5" descr="A qr code on a black background&#10;&#10;AI-generated content may be incorrect.">
            <a:extLst>
              <a:ext uri="{FF2B5EF4-FFF2-40B4-BE49-F238E27FC236}">
                <a16:creationId xmlns:a16="http://schemas.microsoft.com/office/drawing/2014/main" id="{770209A0-ED6D-556F-F348-13F6093AEC2B}"/>
              </a:ext>
            </a:extLst>
          </p:cNvPr>
          <p:cNvPicPr>
            <a:picLocks noChangeAspect="1"/>
          </p:cNvPicPr>
          <p:nvPr/>
        </p:nvPicPr>
        <p:blipFill>
          <a:blip r:embed="rId13"/>
          <a:stretch>
            <a:fillRect/>
          </a:stretch>
        </p:blipFill>
        <p:spPr>
          <a:xfrm>
            <a:off x="3678737" y="4132312"/>
            <a:ext cx="1247760" cy="1247760"/>
          </a:xfrm>
          <a:prstGeom prst="rect">
            <a:avLst/>
          </a:prstGeom>
        </p:spPr>
      </p:pic>
      <p:pic>
        <p:nvPicPr>
          <p:cNvPr id="8" name="Picture 7" descr="A black and white text&#10;&#10;AI-generated content may be incorrect.">
            <a:extLst>
              <a:ext uri="{FF2B5EF4-FFF2-40B4-BE49-F238E27FC236}">
                <a16:creationId xmlns:a16="http://schemas.microsoft.com/office/drawing/2014/main" id="{2A484EB0-66EC-02E0-7881-2E4A0CDBF00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197395" y="4568036"/>
            <a:ext cx="3351639" cy="491574"/>
          </a:xfrm>
          <a:prstGeom prst="rect">
            <a:avLst/>
          </a:prstGeom>
        </p:spPr>
      </p:pic>
    </p:spTree>
    <p:extLst>
      <p:ext uri="{BB962C8B-B14F-4D97-AF65-F5344CB8AC3E}">
        <p14:creationId xmlns:p14="http://schemas.microsoft.com/office/powerpoint/2010/main" val="2329587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9575E-030E-3F43-B4E7-9642F9BCC50B}"/>
              </a:ext>
            </a:extLst>
          </p:cNvPr>
          <p:cNvSpPr>
            <a:spLocks noGrp="1"/>
          </p:cNvSpPr>
          <p:nvPr>
            <p:ph type="title"/>
          </p:nvPr>
        </p:nvSpPr>
        <p:spPr>
          <a:xfrm>
            <a:off x="3934884" y="1693471"/>
            <a:ext cx="7682948" cy="598970"/>
          </a:xfrm>
        </p:spPr>
        <p:txBody>
          <a:bodyPr/>
          <a:lstStyle/>
          <a:p>
            <a:r>
              <a:rPr lang="en-US"/>
              <a:t>Backups</a:t>
            </a:r>
          </a:p>
        </p:txBody>
      </p:sp>
    </p:spTree>
    <p:extLst>
      <p:ext uri="{BB962C8B-B14F-4D97-AF65-F5344CB8AC3E}">
        <p14:creationId xmlns:p14="http://schemas.microsoft.com/office/powerpoint/2010/main" val="3334509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A420294-E05D-7049-9CC5-252DEFABA222}"/>
              </a:ext>
            </a:extLst>
          </p:cNvPr>
          <p:cNvSpPr>
            <a:spLocks noGrp="1"/>
          </p:cNvSpPr>
          <p:nvPr>
            <p:ph type="title"/>
          </p:nvPr>
        </p:nvSpPr>
        <p:spPr>
          <a:xfrm>
            <a:off x="387309" y="384308"/>
            <a:ext cx="10515600" cy="381439"/>
          </a:xfrm>
        </p:spPr>
        <p:txBody>
          <a:bodyPr/>
          <a:lstStyle/>
          <a:p>
            <a:r>
              <a:rPr lang="en-US"/>
              <a:t>JPEO-CBRND organization</a:t>
            </a:r>
            <a:endParaRPr lang="en-US" cap="none"/>
          </a:p>
        </p:txBody>
      </p:sp>
      <p:sp>
        <p:nvSpPr>
          <p:cNvPr id="108" name="Footer Placeholder 4">
            <a:extLst>
              <a:ext uri="{FF2B5EF4-FFF2-40B4-BE49-F238E27FC236}">
                <a16:creationId xmlns:a16="http://schemas.microsoft.com/office/drawing/2014/main" id="{C19C293D-9F18-EAEF-28C2-0FB4335A29BA}"/>
              </a:ext>
            </a:extLst>
          </p:cNvPr>
          <p:cNvSpPr>
            <a:spLocks noGrp="1"/>
          </p:cNvSpPr>
          <p:nvPr>
            <p:ph type="ftr" sz="quarter" idx="3"/>
          </p:nvPr>
        </p:nvSpPr>
        <p:spPr>
          <a:xfrm>
            <a:off x="9845638" y="6540394"/>
            <a:ext cx="1840726" cy="218759"/>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a:solidFill>
                  <a:srgbClr val="898D91"/>
                </a:solidFill>
              </a:rPr>
              <a:t>UNCLASSIFIED</a:t>
            </a:r>
            <a:endParaRPr lang="en-US" i="1"/>
          </a:p>
        </p:txBody>
      </p:sp>
      <p:sp>
        <p:nvSpPr>
          <p:cNvPr id="2" name="Date Placeholder 1">
            <a:extLst>
              <a:ext uri="{FF2B5EF4-FFF2-40B4-BE49-F238E27FC236}">
                <a16:creationId xmlns:a16="http://schemas.microsoft.com/office/drawing/2014/main" id="{129F5644-9C62-CB0D-DFEC-83253372EAAE}"/>
              </a:ext>
            </a:extLst>
          </p:cNvPr>
          <p:cNvSpPr>
            <a:spLocks noGrp="1"/>
          </p:cNvSpPr>
          <p:nvPr>
            <p:ph type="dt" sz="half" idx="2"/>
          </p:nvPr>
        </p:nvSpPr>
        <p:spPr/>
        <p:txBody>
          <a:bodyPr/>
          <a:lstStyle/>
          <a:p>
            <a:r>
              <a:rPr lang="en-US"/>
              <a:t>JPEO-CBRND Command Brief</a:t>
            </a:r>
          </a:p>
        </p:txBody>
      </p:sp>
      <p:pic>
        <p:nvPicPr>
          <p:cNvPr id="4" name="Picture 3">
            <a:extLst>
              <a:ext uri="{FF2B5EF4-FFF2-40B4-BE49-F238E27FC236}">
                <a16:creationId xmlns:a16="http://schemas.microsoft.com/office/drawing/2014/main" id="{1D1A6A1C-2456-242E-B5E7-8F84DEE954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84533" y="2906459"/>
            <a:ext cx="456545" cy="548638"/>
          </a:xfrm>
          <a:prstGeom prst="rect">
            <a:avLst/>
          </a:prstGeom>
        </p:spPr>
      </p:pic>
      <p:cxnSp>
        <p:nvCxnSpPr>
          <p:cNvPr id="5" name="Straight Connector 4">
            <a:extLst>
              <a:ext uri="{FF2B5EF4-FFF2-40B4-BE49-F238E27FC236}">
                <a16:creationId xmlns:a16="http://schemas.microsoft.com/office/drawing/2014/main" id="{35A61C7C-F2B0-64BF-9452-18F89B4376F3}"/>
              </a:ext>
            </a:extLst>
          </p:cNvPr>
          <p:cNvCxnSpPr>
            <a:cxnSpLocks/>
          </p:cNvCxnSpPr>
          <p:nvPr/>
        </p:nvCxnSpPr>
        <p:spPr>
          <a:xfrm>
            <a:off x="6014299" y="2529902"/>
            <a:ext cx="1737360" cy="0"/>
          </a:xfrm>
          <a:prstGeom prst="line">
            <a:avLst/>
          </a:prstGeom>
          <a:noFill/>
          <a:ln w="6350" cap="flat" cmpd="sng" algn="ctr">
            <a:solidFill>
              <a:srgbClr val="002A3A"/>
            </a:solidFill>
            <a:prstDash val="solid"/>
            <a:miter lim="800000"/>
          </a:ln>
          <a:effectLst/>
        </p:spPr>
      </p:cxnSp>
      <p:sp>
        <p:nvSpPr>
          <p:cNvPr id="9" name="TextBox 8">
            <a:extLst>
              <a:ext uri="{FF2B5EF4-FFF2-40B4-BE49-F238E27FC236}">
                <a16:creationId xmlns:a16="http://schemas.microsoft.com/office/drawing/2014/main" id="{5E79466B-E849-C879-B52F-D8265BDFC400}"/>
              </a:ext>
            </a:extLst>
          </p:cNvPr>
          <p:cNvSpPr txBox="1"/>
          <p:nvPr/>
        </p:nvSpPr>
        <p:spPr>
          <a:xfrm>
            <a:off x="4873843" y="3980581"/>
            <a:ext cx="1969785" cy="2422063"/>
          </a:xfrm>
          <a:prstGeom prst="rect">
            <a:avLst/>
          </a:prstGeom>
          <a:solidFill>
            <a:schemeClr val="bg1">
              <a:lumMod val="85000"/>
            </a:schemeClr>
          </a:solidFill>
        </p:spPr>
        <p:txBody>
          <a:bodyPr wrap="square" rtlCol="0">
            <a:noAutofit/>
          </a:bodyPr>
          <a:lstStyle/>
          <a:p>
            <a:pPr algn="ctr"/>
            <a:r>
              <a:rPr lang="en-US" sz="1200" b="1"/>
              <a:t>Joint Project Leads</a:t>
            </a:r>
          </a:p>
        </p:txBody>
      </p:sp>
      <p:grpSp>
        <p:nvGrpSpPr>
          <p:cNvPr id="14" name="Group 13">
            <a:extLst>
              <a:ext uri="{FF2B5EF4-FFF2-40B4-BE49-F238E27FC236}">
                <a16:creationId xmlns:a16="http://schemas.microsoft.com/office/drawing/2014/main" id="{3200E6E7-15AE-7348-63CB-94D890B8452E}"/>
              </a:ext>
            </a:extLst>
          </p:cNvPr>
          <p:cNvGrpSpPr/>
          <p:nvPr/>
        </p:nvGrpSpPr>
        <p:grpSpPr>
          <a:xfrm>
            <a:off x="4975394" y="4408321"/>
            <a:ext cx="1742106" cy="698132"/>
            <a:chOff x="3457615" y="5434610"/>
            <a:chExt cx="1742106" cy="698132"/>
          </a:xfrm>
        </p:grpSpPr>
        <p:sp>
          <p:nvSpPr>
            <p:cNvPr id="15" name="Rectangle 14">
              <a:extLst>
                <a:ext uri="{FF2B5EF4-FFF2-40B4-BE49-F238E27FC236}">
                  <a16:creationId xmlns:a16="http://schemas.microsoft.com/office/drawing/2014/main" id="{5A115D98-22CC-B97A-9306-3485593E8D97}"/>
                </a:ext>
              </a:extLst>
            </p:cNvPr>
            <p:cNvSpPr/>
            <p:nvPr/>
          </p:nvSpPr>
          <p:spPr>
            <a:xfrm>
              <a:off x="4011001" y="5434610"/>
              <a:ext cx="1188720" cy="698132"/>
            </a:xfrm>
            <a:prstGeom prst="rect">
              <a:avLst/>
            </a:prstGeom>
            <a:solidFill>
              <a:srgbClr val="A0A0A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lvl="0" algn="ctr">
                <a:spcAft>
                  <a:spcPts val="200"/>
                </a:spcAft>
                <a:defRPr/>
              </a:pPr>
              <a:r>
                <a:rPr lang="en-US" sz="1000" b="1" kern="0">
                  <a:solidFill>
                    <a:srgbClr val="002A3A"/>
                  </a:solidFill>
                </a:rPr>
                <a:t>Mr. Paul Gietka</a:t>
              </a:r>
            </a:p>
            <a:p>
              <a:pPr lvl="0" algn="ctr">
                <a:defRPr/>
              </a:pPr>
              <a:r>
                <a:rPr lang="en-US" sz="1000" kern="0">
                  <a:solidFill>
                    <a:srgbClr val="002A3A"/>
                  </a:solidFill>
                </a:rPr>
                <a:t>JPL CBRN Integration</a:t>
              </a:r>
              <a:endParaRPr lang="en-US" sz="1000" i="1" kern="0">
                <a:solidFill>
                  <a:srgbClr val="002A3A"/>
                </a:solidFill>
              </a:endParaRPr>
            </a:p>
          </p:txBody>
        </p:sp>
        <p:pic>
          <p:nvPicPr>
            <p:cNvPr id="17" name="Picture 16">
              <a:extLst>
                <a:ext uri="{FF2B5EF4-FFF2-40B4-BE49-F238E27FC236}">
                  <a16:creationId xmlns:a16="http://schemas.microsoft.com/office/drawing/2014/main" id="{497CD03D-EE52-A559-068E-0153E3A8DE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57615" y="5434610"/>
              <a:ext cx="556141" cy="698132"/>
            </a:xfrm>
            <a:prstGeom prst="rect">
              <a:avLst/>
            </a:prstGeom>
          </p:spPr>
        </p:pic>
      </p:grpSp>
      <p:cxnSp>
        <p:nvCxnSpPr>
          <p:cNvPr id="19" name="Straight Connector 18">
            <a:extLst>
              <a:ext uri="{FF2B5EF4-FFF2-40B4-BE49-F238E27FC236}">
                <a16:creationId xmlns:a16="http://schemas.microsoft.com/office/drawing/2014/main" id="{AB748154-B2CD-46BC-481E-CB575EA71C9A}"/>
              </a:ext>
            </a:extLst>
          </p:cNvPr>
          <p:cNvCxnSpPr/>
          <p:nvPr/>
        </p:nvCxnSpPr>
        <p:spPr>
          <a:xfrm>
            <a:off x="6014299" y="1324219"/>
            <a:ext cx="0" cy="24688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590241D-4804-F218-878A-90D2BCB05EA8}"/>
              </a:ext>
            </a:extLst>
          </p:cNvPr>
          <p:cNvSpPr txBox="1"/>
          <p:nvPr/>
        </p:nvSpPr>
        <p:spPr>
          <a:xfrm>
            <a:off x="6974282" y="3980581"/>
            <a:ext cx="3928627" cy="2422063"/>
          </a:xfrm>
          <a:prstGeom prst="rect">
            <a:avLst/>
          </a:prstGeom>
          <a:solidFill>
            <a:schemeClr val="bg1">
              <a:lumMod val="85000"/>
            </a:schemeClr>
          </a:solidFill>
        </p:spPr>
        <p:txBody>
          <a:bodyPr wrap="square" rtlCol="0">
            <a:noAutofit/>
          </a:bodyPr>
          <a:lstStyle/>
          <a:p>
            <a:pPr lvl="0" algn="ctr"/>
            <a:r>
              <a:rPr lang="en-US" sz="1200" b="1">
                <a:solidFill>
                  <a:srgbClr val="002A3A"/>
                </a:solidFill>
              </a:rPr>
              <a:t>Assistant JPEOs and Special Staff</a:t>
            </a:r>
          </a:p>
          <a:p>
            <a:endParaRPr lang="en-US"/>
          </a:p>
        </p:txBody>
      </p:sp>
      <p:sp>
        <p:nvSpPr>
          <p:cNvPr id="21" name="Rectangle 20">
            <a:extLst>
              <a:ext uri="{FF2B5EF4-FFF2-40B4-BE49-F238E27FC236}">
                <a16:creationId xmlns:a16="http://schemas.microsoft.com/office/drawing/2014/main" id="{0403E637-14FF-BC39-FB62-D4198BCA0CA4}"/>
              </a:ext>
            </a:extLst>
          </p:cNvPr>
          <p:cNvSpPr/>
          <p:nvPr/>
        </p:nvSpPr>
        <p:spPr>
          <a:xfrm>
            <a:off x="4921529" y="817407"/>
            <a:ext cx="1645920" cy="64008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spcAft>
                <a:spcPts val="100"/>
              </a:spcAft>
            </a:pPr>
            <a:r>
              <a:rPr lang="en-US" sz="1000" b="1">
                <a:solidFill>
                  <a:schemeClr val="bg1"/>
                </a:solidFill>
                <a:latin typeface="Arial" panose="020B0604020202020204" pitchFamily="34" charset="0"/>
                <a:cs typeface="Arial" panose="020B0604020202020204" pitchFamily="34" charset="0"/>
              </a:rPr>
              <a:t>Mr. Darryl Colvin</a:t>
            </a:r>
          </a:p>
          <a:p>
            <a:pPr algn="ctr"/>
            <a:r>
              <a:rPr lang="en-US" sz="1000">
                <a:solidFill>
                  <a:schemeClr val="bg1"/>
                </a:solidFill>
                <a:latin typeface="Arial" panose="020B0604020202020204" pitchFamily="34" charset="0"/>
                <a:cs typeface="Arial" panose="020B0604020202020204" pitchFamily="34" charset="0"/>
              </a:rPr>
              <a:t>Joint Program </a:t>
            </a:r>
          </a:p>
          <a:p>
            <a:pPr algn="ctr"/>
            <a:r>
              <a:rPr lang="en-US" sz="1000">
                <a:solidFill>
                  <a:schemeClr val="bg1"/>
                </a:solidFill>
                <a:latin typeface="Arial" panose="020B0604020202020204" pitchFamily="34" charset="0"/>
                <a:cs typeface="Arial" panose="020B0604020202020204" pitchFamily="34" charset="0"/>
              </a:rPr>
              <a:t>Executive Officer</a:t>
            </a:r>
            <a:endParaRPr lang="en-US" sz="1000" b="1" i="1">
              <a:solidFill>
                <a:schemeClr val="bg1"/>
              </a:solidFill>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05BFAD86-AA83-2ABF-209E-AA825D8B803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571634" y="817408"/>
            <a:ext cx="513271" cy="640080"/>
          </a:xfrm>
          <a:prstGeom prst="rect">
            <a:avLst/>
          </a:prstGeom>
        </p:spPr>
      </p:pic>
      <p:grpSp>
        <p:nvGrpSpPr>
          <p:cNvPr id="23" name="Group 22">
            <a:extLst>
              <a:ext uri="{FF2B5EF4-FFF2-40B4-BE49-F238E27FC236}">
                <a16:creationId xmlns:a16="http://schemas.microsoft.com/office/drawing/2014/main" id="{DCECC946-898F-841C-8A49-40629C835279}"/>
              </a:ext>
            </a:extLst>
          </p:cNvPr>
          <p:cNvGrpSpPr/>
          <p:nvPr/>
        </p:nvGrpSpPr>
        <p:grpSpPr>
          <a:xfrm>
            <a:off x="4979283" y="5440993"/>
            <a:ext cx="1733901" cy="694173"/>
            <a:chOff x="6970504" y="2186396"/>
            <a:chExt cx="1370389" cy="548640"/>
          </a:xfrm>
        </p:grpSpPr>
        <p:pic>
          <p:nvPicPr>
            <p:cNvPr id="24" name="Picture 23">
              <a:extLst>
                <a:ext uri="{FF2B5EF4-FFF2-40B4-BE49-F238E27FC236}">
                  <a16:creationId xmlns:a16="http://schemas.microsoft.com/office/drawing/2014/main" id="{63A4627D-AC73-0018-AEA3-D5585043D72D}"/>
                </a:ext>
              </a:extLst>
            </p:cNvPr>
            <p:cNvPicPr>
              <a:picLocks noChangeAspect="1"/>
            </p:cNvPicPr>
            <p:nvPr/>
          </p:nvPicPr>
          <p:blipFill>
            <a:blip r:embed="rId6"/>
            <a:srcRect/>
            <a:stretch/>
          </p:blipFill>
          <p:spPr>
            <a:xfrm>
              <a:off x="6970504" y="2186396"/>
              <a:ext cx="438281" cy="548640"/>
            </a:xfrm>
            <a:prstGeom prst="rect">
              <a:avLst/>
            </a:prstGeom>
          </p:spPr>
        </p:pic>
        <p:sp>
          <p:nvSpPr>
            <p:cNvPr id="25" name="Rectangle 24">
              <a:extLst>
                <a:ext uri="{FF2B5EF4-FFF2-40B4-BE49-F238E27FC236}">
                  <a16:creationId xmlns:a16="http://schemas.microsoft.com/office/drawing/2014/main" id="{944CCB6B-AA6A-E8AF-BE65-D60E9C69FFDD}"/>
                </a:ext>
              </a:extLst>
            </p:cNvPr>
            <p:cNvSpPr/>
            <p:nvPr/>
          </p:nvSpPr>
          <p:spPr>
            <a:xfrm>
              <a:off x="7401388" y="2186396"/>
              <a:ext cx="939505" cy="548640"/>
            </a:xfrm>
            <a:prstGeom prst="rect">
              <a:avLst/>
            </a:prstGeom>
            <a:solidFill>
              <a:srgbClr val="A0A0A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spcAft>
                  <a:spcPts val="200"/>
                </a:spcAft>
              </a:pPr>
              <a:r>
                <a:rPr lang="en-US" sz="1000" b="1">
                  <a:solidFill>
                    <a:schemeClr val="accent2"/>
                  </a:solidFill>
                </a:rPr>
                <a:t>Mr. Bruce Goodwin </a:t>
              </a:r>
            </a:p>
            <a:p>
              <a:pPr algn="ctr">
                <a:lnSpc>
                  <a:spcPts val="1000"/>
                </a:lnSpc>
              </a:pPr>
              <a:r>
                <a:rPr lang="en-US" sz="1000">
                  <a:solidFill>
                    <a:schemeClr val="accent2"/>
                  </a:solidFill>
                </a:rPr>
                <a:t>JPL CBRND Enabling Biotechnologies</a:t>
              </a:r>
            </a:p>
          </p:txBody>
        </p:sp>
      </p:grpSp>
      <p:sp>
        <p:nvSpPr>
          <p:cNvPr id="27" name="TextBox 26">
            <a:extLst>
              <a:ext uri="{FF2B5EF4-FFF2-40B4-BE49-F238E27FC236}">
                <a16:creationId xmlns:a16="http://schemas.microsoft.com/office/drawing/2014/main" id="{DBBC7777-06BA-05AD-2829-489716D206D9}"/>
              </a:ext>
            </a:extLst>
          </p:cNvPr>
          <p:cNvSpPr txBox="1"/>
          <p:nvPr/>
        </p:nvSpPr>
        <p:spPr>
          <a:xfrm>
            <a:off x="1049178" y="3980581"/>
            <a:ext cx="3694011" cy="2422064"/>
          </a:xfrm>
          <a:prstGeom prst="rect">
            <a:avLst/>
          </a:prstGeom>
          <a:solidFill>
            <a:schemeClr val="bg1">
              <a:lumMod val="85000"/>
            </a:schemeClr>
          </a:solidFill>
        </p:spPr>
        <p:txBody>
          <a:bodyPr wrap="square" rtlCol="0">
            <a:noAutofit/>
          </a:bodyPr>
          <a:lstStyle/>
          <a:p>
            <a:pPr algn="ctr"/>
            <a:r>
              <a:rPr lang="en-US" sz="1200" b="1"/>
              <a:t>Joint Project Managers</a:t>
            </a:r>
          </a:p>
        </p:txBody>
      </p:sp>
      <p:grpSp>
        <p:nvGrpSpPr>
          <p:cNvPr id="28" name="Group 27">
            <a:extLst>
              <a:ext uri="{FF2B5EF4-FFF2-40B4-BE49-F238E27FC236}">
                <a16:creationId xmlns:a16="http://schemas.microsoft.com/office/drawing/2014/main" id="{5A03047A-CC57-0951-70FC-8585958EBF80}"/>
              </a:ext>
            </a:extLst>
          </p:cNvPr>
          <p:cNvGrpSpPr/>
          <p:nvPr/>
        </p:nvGrpSpPr>
        <p:grpSpPr>
          <a:xfrm>
            <a:off x="1141161" y="4405309"/>
            <a:ext cx="1711711" cy="694173"/>
            <a:chOff x="793236" y="3516084"/>
            <a:chExt cx="1711711" cy="694173"/>
          </a:xfrm>
        </p:grpSpPr>
        <p:sp>
          <p:nvSpPr>
            <p:cNvPr id="29" name="Rectangle 28">
              <a:extLst>
                <a:ext uri="{FF2B5EF4-FFF2-40B4-BE49-F238E27FC236}">
                  <a16:creationId xmlns:a16="http://schemas.microsoft.com/office/drawing/2014/main" id="{1467F02E-036A-ECF3-A28F-D955867B904B}"/>
                </a:ext>
              </a:extLst>
            </p:cNvPr>
            <p:cNvSpPr/>
            <p:nvPr/>
          </p:nvSpPr>
          <p:spPr>
            <a:xfrm>
              <a:off x="1316227" y="3516084"/>
              <a:ext cx="1188720" cy="694173"/>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200"/>
                </a:spcAft>
              </a:pPr>
              <a:r>
                <a:rPr lang="en-US" sz="1000" b="1"/>
                <a:t>Mr. Steven Batts</a:t>
              </a:r>
            </a:p>
            <a:p>
              <a:pPr algn="ctr">
                <a:lnSpc>
                  <a:spcPts val="1100"/>
                </a:lnSpc>
              </a:pPr>
              <a:r>
                <a:rPr lang="en-US" sz="1000"/>
                <a:t>JPM CBRN Protection</a:t>
              </a:r>
            </a:p>
          </p:txBody>
        </p:sp>
        <p:pic>
          <p:nvPicPr>
            <p:cNvPr id="30" name="Picture 29">
              <a:extLst>
                <a:ext uri="{FF2B5EF4-FFF2-40B4-BE49-F238E27FC236}">
                  <a16:creationId xmlns:a16="http://schemas.microsoft.com/office/drawing/2014/main" id="{02E4260E-440A-BD85-CD8B-33A499BBF137}"/>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793236" y="3516085"/>
              <a:ext cx="557386" cy="694171"/>
            </a:xfrm>
            <a:prstGeom prst="rect">
              <a:avLst/>
            </a:prstGeom>
          </p:spPr>
        </p:pic>
      </p:grpSp>
      <p:grpSp>
        <p:nvGrpSpPr>
          <p:cNvPr id="31" name="Group 30">
            <a:extLst>
              <a:ext uri="{FF2B5EF4-FFF2-40B4-BE49-F238E27FC236}">
                <a16:creationId xmlns:a16="http://schemas.microsoft.com/office/drawing/2014/main" id="{9180404E-45EB-2EEF-0C94-7D2ACB2CFF06}"/>
              </a:ext>
            </a:extLst>
          </p:cNvPr>
          <p:cNvGrpSpPr/>
          <p:nvPr/>
        </p:nvGrpSpPr>
        <p:grpSpPr>
          <a:xfrm>
            <a:off x="1139605" y="5440993"/>
            <a:ext cx="1711608" cy="694174"/>
            <a:chOff x="791680" y="4551768"/>
            <a:chExt cx="1711608" cy="694174"/>
          </a:xfrm>
        </p:grpSpPr>
        <p:sp>
          <p:nvSpPr>
            <p:cNvPr id="32" name="Rectangle 31">
              <a:extLst>
                <a:ext uri="{FF2B5EF4-FFF2-40B4-BE49-F238E27FC236}">
                  <a16:creationId xmlns:a16="http://schemas.microsoft.com/office/drawing/2014/main" id="{C2E4337E-4FF9-2816-18BD-1FCFFACBFFA4}"/>
                </a:ext>
              </a:extLst>
            </p:cNvPr>
            <p:cNvSpPr/>
            <p:nvPr/>
          </p:nvSpPr>
          <p:spPr>
            <a:xfrm>
              <a:off x="1314568" y="4551769"/>
              <a:ext cx="1188720" cy="694173"/>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200"/>
                </a:spcAft>
              </a:pPr>
              <a:r>
                <a:rPr lang="en-US" sz="1000" b="1" dirty="0"/>
                <a:t>COL John Nuckols​</a:t>
              </a:r>
              <a:br>
                <a:rPr lang="en-US" sz="1000" b="1" dirty="0"/>
              </a:br>
              <a:r>
                <a:rPr lang="en-US" sz="1000" dirty="0"/>
                <a:t>JPM CBRN </a:t>
              </a:r>
            </a:p>
            <a:p>
              <a:pPr algn="ctr">
                <a:lnSpc>
                  <a:spcPts val="1100"/>
                </a:lnSpc>
              </a:pPr>
              <a:r>
                <a:rPr lang="en-US" sz="1000" dirty="0"/>
                <a:t>Medical</a:t>
              </a:r>
            </a:p>
          </p:txBody>
        </p:sp>
        <p:pic>
          <p:nvPicPr>
            <p:cNvPr id="35" name="Picture 34">
              <a:extLst>
                <a:ext uri="{FF2B5EF4-FFF2-40B4-BE49-F238E27FC236}">
                  <a16:creationId xmlns:a16="http://schemas.microsoft.com/office/drawing/2014/main" id="{B800DF59-6466-594E-FD46-FE2D7FC75706}"/>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791680" y="4551768"/>
              <a:ext cx="554540" cy="694172"/>
            </a:xfrm>
            <a:prstGeom prst="rect">
              <a:avLst/>
            </a:prstGeom>
          </p:spPr>
        </p:pic>
      </p:grpSp>
      <p:sp>
        <p:nvSpPr>
          <p:cNvPr id="36" name="Rectangle 35">
            <a:extLst>
              <a:ext uri="{FF2B5EF4-FFF2-40B4-BE49-F238E27FC236}">
                <a16:creationId xmlns:a16="http://schemas.microsoft.com/office/drawing/2014/main" id="{B659B5A2-86A3-A740-B1D2-FEF8EAB1F029}"/>
              </a:ext>
            </a:extLst>
          </p:cNvPr>
          <p:cNvSpPr/>
          <p:nvPr/>
        </p:nvSpPr>
        <p:spPr>
          <a:xfrm>
            <a:off x="3461702" y="4404537"/>
            <a:ext cx="1188720" cy="694173"/>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ts val="1100"/>
              </a:lnSpc>
              <a:spcAft>
                <a:spcPts val="200"/>
              </a:spcAft>
            </a:pPr>
            <a:r>
              <a:rPr lang="en-US" sz="1000" b="1"/>
              <a:t>Mr. Timothy Tharp</a:t>
            </a:r>
          </a:p>
          <a:p>
            <a:pPr algn="ctr">
              <a:lnSpc>
                <a:spcPts val="1100"/>
              </a:lnSpc>
            </a:pPr>
            <a:r>
              <a:rPr lang="en-US" sz="1000"/>
              <a:t>JPM CBRN </a:t>
            </a:r>
          </a:p>
          <a:p>
            <a:pPr algn="ctr">
              <a:lnSpc>
                <a:spcPts val="1100"/>
              </a:lnSpc>
            </a:pPr>
            <a:r>
              <a:rPr lang="en-US" sz="1000"/>
              <a:t>Sensors</a:t>
            </a:r>
          </a:p>
        </p:txBody>
      </p:sp>
      <p:sp>
        <p:nvSpPr>
          <p:cNvPr id="37" name="Rectangle 36">
            <a:extLst>
              <a:ext uri="{FF2B5EF4-FFF2-40B4-BE49-F238E27FC236}">
                <a16:creationId xmlns:a16="http://schemas.microsoft.com/office/drawing/2014/main" id="{20D9F8BB-9DC6-962F-2833-57761D7CC9C5}"/>
              </a:ext>
            </a:extLst>
          </p:cNvPr>
          <p:cNvSpPr/>
          <p:nvPr/>
        </p:nvSpPr>
        <p:spPr>
          <a:xfrm>
            <a:off x="3494516" y="5440994"/>
            <a:ext cx="1188719" cy="696355"/>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200"/>
              </a:spcAft>
            </a:pPr>
            <a:r>
              <a:rPr lang="en-US" sz="1000" b="1" dirty="0">
                <a:solidFill>
                  <a:schemeClr val="bg1"/>
                </a:solidFill>
              </a:rPr>
              <a:t>Ms. Deborah Olson </a:t>
            </a:r>
          </a:p>
          <a:p>
            <a:pPr algn="ctr">
              <a:spcAft>
                <a:spcPts val="200"/>
              </a:spcAft>
            </a:pPr>
            <a:r>
              <a:rPr lang="en-US" sz="1000" dirty="0">
                <a:solidFill>
                  <a:schemeClr val="bg1"/>
                </a:solidFill>
              </a:rPr>
              <a:t>Acting</a:t>
            </a:r>
            <a:r>
              <a:rPr lang="en-US" sz="1000" b="1" dirty="0">
                <a:solidFill>
                  <a:schemeClr val="bg1"/>
                </a:solidFill>
              </a:rPr>
              <a:t> </a:t>
            </a:r>
            <a:r>
              <a:rPr lang="en-US" sz="1000" dirty="0">
                <a:solidFill>
                  <a:schemeClr val="bg1"/>
                </a:solidFill>
              </a:rPr>
              <a:t>JPM CBRN </a:t>
            </a:r>
          </a:p>
          <a:p>
            <a:pPr algn="ctr"/>
            <a:r>
              <a:rPr lang="en-US" sz="1000" dirty="0">
                <a:solidFill>
                  <a:schemeClr val="bg1"/>
                </a:solidFill>
              </a:rPr>
              <a:t>SOF</a:t>
            </a:r>
          </a:p>
        </p:txBody>
      </p:sp>
      <p:pic>
        <p:nvPicPr>
          <p:cNvPr id="42" name="Picture 41">
            <a:extLst>
              <a:ext uri="{FF2B5EF4-FFF2-40B4-BE49-F238E27FC236}">
                <a16:creationId xmlns:a16="http://schemas.microsoft.com/office/drawing/2014/main" id="{040C745F-2E28-B2BC-6AE8-28E0EF87CA5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2948328" y="5441767"/>
            <a:ext cx="546188" cy="694809"/>
          </a:xfrm>
          <a:prstGeom prst="rect">
            <a:avLst/>
          </a:prstGeom>
          <a:noFill/>
          <a:ln w="3175">
            <a:noFill/>
          </a:ln>
        </p:spPr>
      </p:pic>
      <p:cxnSp>
        <p:nvCxnSpPr>
          <p:cNvPr id="48" name="Elbow Connector 53">
            <a:extLst>
              <a:ext uri="{FF2B5EF4-FFF2-40B4-BE49-F238E27FC236}">
                <a16:creationId xmlns:a16="http://schemas.microsoft.com/office/drawing/2014/main" id="{61EB7BCD-1C14-DB85-7647-76C5AEF4DA7B}"/>
              </a:ext>
            </a:extLst>
          </p:cNvPr>
          <p:cNvCxnSpPr>
            <a:stCxn id="27" idx="0"/>
          </p:cNvCxnSpPr>
          <p:nvPr/>
        </p:nvCxnSpPr>
        <p:spPr>
          <a:xfrm rot="5400000" flipH="1" flipV="1">
            <a:off x="4751484" y="1941497"/>
            <a:ext cx="183784" cy="3894384"/>
          </a:xfrm>
          <a:prstGeom prst="bentConnector2">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Elbow Connector 54">
            <a:extLst>
              <a:ext uri="{FF2B5EF4-FFF2-40B4-BE49-F238E27FC236}">
                <a16:creationId xmlns:a16="http://schemas.microsoft.com/office/drawing/2014/main" id="{50652AFE-E66D-514D-C0B7-23D129C62E42}"/>
              </a:ext>
            </a:extLst>
          </p:cNvPr>
          <p:cNvCxnSpPr>
            <a:cxnSpLocks/>
          </p:cNvCxnSpPr>
          <p:nvPr/>
        </p:nvCxnSpPr>
        <p:spPr>
          <a:xfrm rot="16200000" flipV="1">
            <a:off x="6747016" y="2387361"/>
            <a:ext cx="183786" cy="3002653"/>
          </a:xfrm>
          <a:prstGeom prst="bentConnector2">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A37EFD0-2CEF-0CD7-C437-CDFB92B5CDE0}"/>
              </a:ext>
            </a:extLst>
          </p:cNvPr>
          <p:cNvCxnSpPr>
            <a:stCxn id="9" idx="0"/>
          </p:cNvCxnSpPr>
          <p:nvPr/>
        </p:nvCxnSpPr>
        <p:spPr>
          <a:xfrm flipH="1" flipV="1">
            <a:off x="5858735" y="3798689"/>
            <a:ext cx="1" cy="181892"/>
          </a:xfrm>
          <a:prstGeom prst="line">
            <a:avLst/>
          </a:prstGeom>
          <a:noFill/>
          <a:ln w="6350" cap="flat" cmpd="sng" algn="ctr">
            <a:solidFill>
              <a:srgbClr val="002A3A"/>
            </a:solidFill>
            <a:prstDash val="solid"/>
            <a:miter lim="800000"/>
          </a:ln>
          <a:effectLst/>
        </p:spPr>
      </p:cxnSp>
      <p:sp>
        <p:nvSpPr>
          <p:cNvPr id="61" name="Rectangle 60">
            <a:extLst>
              <a:ext uri="{FF2B5EF4-FFF2-40B4-BE49-F238E27FC236}">
                <a16:creationId xmlns:a16="http://schemas.microsoft.com/office/drawing/2014/main" id="{F42C2841-753E-B190-90C4-CE4D86976809}"/>
              </a:ext>
            </a:extLst>
          </p:cNvPr>
          <p:cNvSpPr/>
          <p:nvPr/>
        </p:nvSpPr>
        <p:spPr>
          <a:xfrm>
            <a:off x="4972632" y="1581863"/>
            <a:ext cx="1554480" cy="64008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spcAft>
                <a:spcPts val="100"/>
              </a:spcAft>
            </a:pPr>
            <a:r>
              <a:rPr lang="en-US" sz="1000" b="1">
                <a:solidFill>
                  <a:schemeClr val="bg1"/>
                </a:solidFill>
                <a:latin typeface="Arial" panose="020B0604020202020204" pitchFamily="34" charset="0"/>
                <a:cs typeface="Arial" panose="020B0604020202020204" pitchFamily="34" charset="0"/>
              </a:rPr>
              <a:t>Ms. Nicole Kilgore</a:t>
            </a:r>
          </a:p>
          <a:p>
            <a:pPr algn="ctr">
              <a:spcAft>
                <a:spcPts val="100"/>
              </a:spcAft>
            </a:pPr>
            <a:r>
              <a:rPr lang="en-US" sz="1000">
                <a:solidFill>
                  <a:schemeClr val="bg1"/>
                </a:solidFill>
                <a:latin typeface="Arial" panose="020B0604020202020204" pitchFamily="34" charset="0"/>
                <a:cs typeface="Arial" panose="020B0604020202020204" pitchFamily="34" charset="0"/>
              </a:rPr>
              <a:t>Deputy JPEO </a:t>
            </a:r>
          </a:p>
        </p:txBody>
      </p:sp>
      <p:pic>
        <p:nvPicPr>
          <p:cNvPr id="64" name="Picture 63">
            <a:extLst>
              <a:ext uri="{FF2B5EF4-FFF2-40B4-BE49-F238E27FC236}">
                <a16:creationId xmlns:a16="http://schemas.microsoft.com/office/drawing/2014/main" id="{227A941E-8258-2274-C703-025DDE49840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527112" y="1581864"/>
            <a:ext cx="512063" cy="640079"/>
          </a:xfrm>
          <a:prstGeom prst="rect">
            <a:avLst/>
          </a:prstGeom>
        </p:spPr>
      </p:pic>
      <p:grpSp>
        <p:nvGrpSpPr>
          <p:cNvPr id="65" name="Group 64">
            <a:extLst>
              <a:ext uri="{FF2B5EF4-FFF2-40B4-BE49-F238E27FC236}">
                <a16:creationId xmlns:a16="http://schemas.microsoft.com/office/drawing/2014/main" id="{9E066BC4-41D7-C095-EB45-AF0D32B56A9B}"/>
              </a:ext>
            </a:extLst>
          </p:cNvPr>
          <p:cNvGrpSpPr/>
          <p:nvPr/>
        </p:nvGrpSpPr>
        <p:grpSpPr>
          <a:xfrm>
            <a:off x="7111230" y="4290729"/>
            <a:ext cx="1732196" cy="457200"/>
            <a:chOff x="8175820" y="4929852"/>
            <a:chExt cx="1732196" cy="457200"/>
          </a:xfrm>
        </p:grpSpPr>
        <p:sp>
          <p:nvSpPr>
            <p:cNvPr id="71" name="Rectangle 167">
              <a:extLst>
                <a:ext uri="{FF2B5EF4-FFF2-40B4-BE49-F238E27FC236}">
                  <a16:creationId xmlns:a16="http://schemas.microsoft.com/office/drawing/2014/main" id="{D5DB972D-5A7B-6554-C39B-BD90BC9AEC00}"/>
                </a:ext>
              </a:extLst>
            </p:cNvPr>
            <p:cNvSpPr/>
            <p:nvPr/>
          </p:nvSpPr>
          <p:spPr>
            <a:xfrm>
              <a:off x="8536416" y="4929852"/>
              <a:ext cx="1371600" cy="457200"/>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900"/>
                </a:lnSpc>
                <a:spcAft>
                  <a:spcPts val="200"/>
                </a:spcAft>
              </a:pPr>
              <a:r>
                <a:rPr lang="en-US" sz="900" b="1">
                  <a:solidFill>
                    <a:schemeClr val="bg1"/>
                  </a:solidFill>
                  <a:latin typeface="Arial" panose="020B0604020202020204" pitchFamily="34" charset="0"/>
                  <a:cs typeface="Arial" panose="020B0604020202020204" pitchFamily="34" charset="0"/>
                </a:rPr>
                <a:t>Mr. Chris Kazmierczak</a:t>
              </a:r>
            </a:p>
            <a:p>
              <a:pPr algn="ctr">
                <a:lnSpc>
                  <a:spcPts val="900"/>
                </a:lnSpc>
              </a:pPr>
              <a:r>
                <a:rPr lang="en-US" sz="900">
                  <a:solidFill>
                    <a:schemeClr val="bg1"/>
                  </a:solidFill>
                  <a:latin typeface="Arial" panose="020B0604020202020204" pitchFamily="34" charset="0"/>
                  <a:cs typeface="Arial" panose="020B0604020202020204" pitchFamily="34" charset="0"/>
                </a:rPr>
                <a:t>Asst. JPEO Strategic Engagements</a:t>
              </a:r>
            </a:p>
          </p:txBody>
        </p:sp>
        <p:pic>
          <p:nvPicPr>
            <p:cNvPr id="77" name="Picture 18">
              <a:extLst>
                <a:ext uri="{FF2B5EF4-FFF2-40B4-BE49-F238E27FC236}">
                  <a16:creationId xmlns:a16="http://schemas.microsoft.com/office/drawing/2014/main" id="{8A31622F-54CC-C96A-BBC8-A032C2754FE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175820" y="4929852"/>
              <a:ext cx="375965" cy="457200"/>
            </a:xfrm>
            <a:prstGeom prst="rect">
              <a:avLst/>
            </a:prstGeom>
          </p:spPr>
        </p:pic>
      </p:grpSp>
      <p:grpSp>
        <p:nvGrpSpPr>
          <p:cNvPr id="78" name="Group 77">
            <a:extLst>
              <a:ext uri="{FF2B5EF4-FFF2-40B4-BE49-F238E27FC236}">
                <a16:creationId xmlns:a16="http://schemas.microsoft.com/office/drawing/2014/main" id="{5586BAF1-434D-DA32-1D54-09ABD0AB2F9A}"/>
              </a:ext>
            </a:extLst>
          </p:cNvPr>
          <p:cNvGrpSpPr/>
          <p:nvPr/>
        </p:nvGrpSpPr>
        <p:grpSpPr>
          <a:xfrm>
            <a:off x="8946815" y="5859217"/>
            <a:ext cx="1736719" cy="457200"/>
            <a:chOff x="8170387" y="5436660"/>
            <a:chExt cx="1736719" cy="457200"/>
          </a:xfrm>
        </p:grpSpPr>
        <p:sp>
          <p:nvSpPr>
            <p:cNvPr id="79" name="Rectangle 156">
              <a:extLst>
                <a:ext uri="{FF2B5EF4-FFF2-40B4-BE49-F238E27FC236}">
                  <a16:creationId xmlns:a16="http://schemas.microsoft.com/office/drawing/2014/main" id="{282C1FF7-8A2F-71BA-6E1F-1A4057B6C4AD}"/>
                </a:ext>
              </a:extLst>
            </p:cNvPr>
            <p:cNvSpPr/>
            <p:nvPr/>
          </p:nvSpPr>
          <p:spPr>
            <a:xfrm>
              <a:off x="8535506" y="5436660"/>
              <a:ext cx="1371600" cy="457200"/>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spcAft>
                  <a:spcPts val="200"/>
                </a:spcAft>
              </a:pPr>
              <a:r>
                <a:rPr lang="en-US" sz="900" b="1">
                  <a:solidFill>
                    <a:schemeClr val="bg1"/>
                  </a:solidFill>
                  <a:latin typeface="Arial" panose="020B0604020202020204" pitchFamily="34" charset="0"/>
                  <a:cs typeface="Arial" panose="020B0604020202020204" pitchFamily="34" charset="0"/>
                </a:rPr>
                <a:t>Mr. Chris Newton </a:t>
              </a:r>
            </a:p>
            <a:p>
              <a:pPr algn="ctr">
                <a:lnSpc>
                  <a:spcPts val="900"/>
                </a:lnSpc>
              </a:pPr>
              <a:r>
                <a:rPr lang="en-US" sz="900">
                  <a:solidFill>
                    <a:schemeClr val="bg1"/>
                  </a:solidFill>
                  <a:latin typeface="Arial" panose="020B0604020202020204" pitchFamily="34" charset="0"/>
                  <a:cs typeface="Arial" panose="020B0604020202020204" pitchFamily="34" charset="0"/>
                </a:rPr>
                <a:t>Chief People Officer</a:t>
              </a:r>
            </a:p>
          </p:txBody>
        </p:sp>
        <p:pic>
          <p:nvPicPr>
            <p:cNvPr id="88" name="Picture 1">
              <a:extLst>
                <a:ext uri="{FF2B5EF4-FFF2-40B4-BE49-F238E27FC236}">
                  <a16:creationId xmlns:a16="http://schemas.microsoft.com/office/drawing/2014/main" id="{8000CE76-DAB9-1C3C-B70E-448E18C8700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170387" y="5436660"/>
              <a:ext cx="365760" cy="457200"/>
            </a:xfrm>
            <a:prstGeom prst="rect">
              <a:avLst/>
            </a:prstGeom>
          </p:spPr>
        </p:pic>
      </p:grpSp>
      <p:grpSp>
        <p:nvGrpSpPr>
          <p:cNvPr id="89" name="Group 88">
            <a:extLst>
              <a:ext uri="{FF2B5EF4-FFF2-40B4-BE49-F238E27FC236}">
                <a16:creationId xmlns:a16="http://schemas.microsoft.com/office/drawing/2014/main" id="{B32C345D-785F-8A49-48C0-69438CA65C8D}"/>
              </a:ext>
            </a:extLst>
          </p:cNvPr>
          <p:cNvGrpSpPr/>
          <p:nvPr/>
        </p:nvGrpSpPr>
        <p:grpSpPr>
          <a:xfrm>
            <a:off x="8946174" y="4820164"/>
            <a:ext cx="1737360" cy="457200"/>
            <a:chOff x="9845638" y="2289380"/>
            <a:chExt cx="1737360" cy="457200"/>
          </a:xfrm>
        </p:grpSpPr>
        <p:pic>
          <p:nvPicPr>
            <p:cNvPr id="90" name="Picture 21">
              <a:extLst>
                <a:ext uri="{FF2B5EF4-FFF2-40B4-BE49-F238E27FC236}">
                  <a16:creationId xmlns:a16="http://schemas.microsoft.com/office/drawing/2014/main" id="{F26D6351-1D7D-6288-F137-DEFF206DA1AA}"/>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9845638" y="2289380"/>
              <a:ext cx="365760" cy="457200"/>
            </a:xfrm>
            <a:prstGeom prst="rect">
              <a:avLst/>
            </a:prstGeom>
          </p:spPr>
        </p:pic>
        <p:sp>
          <p:nvSpPr>
            <p:cNvPr id="91" name="Rectangle 104">
              <a:extLst>
                <a:ext uri="{FF2B5EF4-FFF2-40B4-BE49-F238E27FC236}">
                  <a16:creationId xmlns:a16="http://schemas.microsoft.com/office/drawing/2014/main" id="{0D32699F-25E5-D517-4DF8-C0B62C00DEF2}"/>
                </a:ext>
              </a:extLst>
            </p:cNvPr>
            <p:cNvSpPr/>
            <p:nvPr/>
          </p:nvSpPr>
          <p:spPr>
            <a:xfrm>
              <a:off x="10211398" y="2289380"/>
              <a:ext cx="1371600" cy="457200"/>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spcAft>
                  <a:spcPts val="100"/>
                </a:spcAft>
              </a:pPr>
              <a:r>
                <a:rPr lang="en-US" sz="900" b="1">
                  <a:solidFill>
                    <a:schemeClr val="bg1"/>
                  </a:solidFill>
                  <a:latin typeface="Arial" panose="020B0604020202020204" pitchFamily="34" charset="0"/>
                  <a:cs typeface="Arial" panose="020B0604020202020204" pitchFamily="34" charset="0"/>
                </a:rPr>
                <a:t>Ms. Ann Allen</a:t>
              </a:r>
            </a:p>
            <a:p>
              <a:pPr algn="ctr">
                <a:spcAft>
                  <a:spcPts val="100"/>
                </a:spcAft>
              </a:pPr>
              <a:r>
                <a:rPr lang="en-US" sz="900">
                  <a:solidFill>
                    <a:schemeClr val="bg1"/>
                  </a:solidFill>
                  <a:latin typeface="Arial" panose="020B0604020202020204" pitchFamily="34" charset="0"/>
                  <a:cs typeface="Arial" panose="020B0604020202020204" pitchFamily="34" charset="0"/>
                </a:rPr>
                <a:t>Chief of Operations</a:t>
              </a:r>
            </a:p>
          </p:txBody>
        </p:sp>
      </p:grpSp>
      <p:pic>
        <p:nvPicPr>
          <p:cNvPr id="92" name="Picture 7">
            <a:extLst>
              <a:ext uri="{FF2B5EF4-FFF2-40B4-BE49-F238E27FC236}">
                <a16:creationId xmlns:a16="http://schemas.microsoft.com/office/drawing/2014/main" id="{FA5433E7-9DDD-09B5-ADBF-9085153ABCC2}"/>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8941019" y="4304322"/>
            <a:ext cx="375965" cy="452316"/>
          </a:xfrm>
          <a:prstGeom prst="rect">
            <a:avLst/>
          </a:prstGeom>
        </p:spPr>
      </p:pic>
      <p:sp>
        <p:nvSpPr>
          <p:cNvPr id="96" name="Rectangle 160">
            <a:extLst>
              <a:ext uri="{FF2B5EF4-FFF2-40B4-BE49-F238E27FC236}">
                <a16:creationId xmlns:a16="http://schemas.microsoft.com/office/drawing/2014/main" id="{C5EA0B59-1DB7-7031-AA71-402C3BFE6C53}"/>
              </a:ext>
            </a:extLst>
          </p:cNvPr>
          <p:cNvSpPr/>
          <p:nvPr/>
        </p:nvSpPr>
        <p:spPr>
          <a:xfrm>
            <a:off x="9315831" y="4304321"/>
            <a:ext cx="1371600" cy="457200"/>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spcAft>
                <a:spcPts val="100"/>
              </a:spcAft>
            </a:pPr>
            <a:r>
              <a:rPr lang="en-US" sz="900" b="1">
                <a:solidFill>
                  <a:schemeClr val="bg1"/>
                </a:solidFill>
                <a:latin typeface="Arial" panose="020B0604020202020204" pitchFamily="34" charset="0"/>
                <a:cs typeface="Arial" panose="020B0604020202020204" pitchFamily="34" charset="0"/>
              </a:rPr>
              <a:t>Mr. Alfred Wong</a:t>
            </a:r>
          </a:p>
          <a:p>
            <a:pPr algn="ctr">
              <a:spcAft>
                <a:spcPts val="100"/>
              </a:spcAft>
            </a:pPr>
            <a:r>
              <a:rPr lang="en-US" sz="900">
                <a:solidFill>
                  <a:schemeClr val="bg1"/>
                </a:solidFill>
                <a:latin typeface="Arial" panose="020B0604020202020204" pitchFamily="34" charset="0"/>
                <a:cs typeface="Arial" panose="020B0604020202020204" pitchFamily="34" charset="0"/>
              </a:rPr>
              <a:t>Chief Data Officer</a:t>
            </a:r>
          </a:p>
        </p:txBody>
      </p:sp>
      <p:grpSp>
        <p:nvGrpSpPr>
          <p:cNvPr id="100" name="Group 99">
            <a:extLst>
              <a:ext uri="{FF2B5EF4-FFF2-40B4-BE49-F238E27FC236}">
                <a16:creationId xmlns:a16="http://schemas.microsoft.com/office/drawing/2014/main" id="{29EB23E1-0288-C65E-AA49-0FF2F41E5B0C}"/>
              </a:ext>
            </a:extLst>
          </p:cNvPr>
          <p:cNvGrpSpPr/>
          <p:nvPr/>
        </p:nvGrpSpPr>
        <p:grpSpPr>
          <a:xfrm>
            <a:off x="8946356" y="5340805"/>
            <a:ext cx="1737178" cy="457904"/>
            <a:chOff x="10018695" y="4423045"/>
            <a:chExt cx="1737178" cy="457904"/>
          </a:xfrm>
        </p:grpSpPr>
        <p:sp>
          <p:nvSpPr>
            <p:cNvPr id="103" name="Rectangle 158">
              <a:extLst>
                <a:ext uri="{FF2B5EF4-FFF2-40B4-BE49-F238E27FC236}">
                  <a16:creationId xmlns:a16="http://schemas.microsoft.com/office/drawing/2014/main" id="{88791857-204A-0D5E-42A5-5073090055B1}"/>
                </a:ext>
              </a:extLst>
            </p:cNvPr>
            <p:cNvSpPr/>
            <p:nvPr/>
          </p:nvSpPr>
          <p:spPr>
            <a:xfrm>
              <a:off x="10377438" y="4423045"/>
              <a:ext cx="1378435" cy="457200"/>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spcAft>
                  <a:spcPts val="100"/>
                </a:spcAft>
              </a:pPr>
              <a:r>
                <a:rPr lang="en-US" sz="900" b="1">
                  <a:solidFill>
                    <a:schemeClr val="bg1"/>
                  </a:solidFill>
                  <a:latin typeface="Arial" panose="020B0604020202020204" pitchFamily="34" charset="0"/>
                  <a:cs typeface="Arial" panose="020B0604020202020204" pitchFamily="34" charset="0"/>
                </a:rPr>
                <a:t>Mr. Josh Israel</a:t>
              </a:r>
            </a:p>
            <a:p>
              <a:pPr algn="ctr">
                <a:lnSpc>
                  <a:spcPts val="900"/>
                </a:lnSpc>
                <a:spcAft>
                  <a:spcPts val="100"/>
                </a:spcAft>
              </a:pPr>
              <a:r>
                <a:rPr lang="en-US" sz="900">
                  <a:solidFill>
                    <a:schemeClr val="bg1"/>
                  </a:solidFill>
                  <a:latin typeface="Arial" panose="020B0604020202020204" pitchFamily="34" charset="0"/>
                  <a:cs typeface="Arial" panose="020B0604020202020204" pitchFamily="34" charset="0"/>
                </a:rPr>
                <a:t>Chief Engineer</a:t>
              </a:r>
            </a:p>
          </p:txBody>
        </p:sp>
        <p:pic>
          <p:nvPicPr>
            <p:cNvPr id="105" name="Picture 31">
              <a:extLst>
                <a:ext uri="{FF2B5EF4-FFF2-40B4-BE49-F238E27FC236}">
                  <a16:creationId xmlns:a16="http://schemas.microsoft.com/office/drawing/2014/main" id="{295D1F02-0CB8-5171-B5A4-0D848CF082CA}"/>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0018695" y="4423130"/>
              <a:ext cx="361745" cy="457819"/>
            </a:xfrm>
            <a:prstGeom prst="rect">
              <a:avLst/>
            </a:prstGeom>
          </p:spPr>
        </p:pic>
      </p:grpSp>
      <p:grpSp>
        <p:nvGrpSpPr>
          <p:cNvPr id="107" name="Group 106">
            <a:extLst>
              <a:ext uri="{FF2B5EF4-FFF2-40B4-BE49-F238E27FC236}">
                <a16:creationId xmlns:a16="http://schemas.microsoft.com/office/drawing/2014/main" id="{F901D899-79D0-FAD1-F0C0-26DA8F5D4A20}"/>
              </a:ext>
            </a:extLst>
          </p:cNvPr>
          <p:cNvGrpSpPr/>
          <p:nvPr/>
        </p:nvGrpSpPr>
        <p:grpSpPr>
          <a:xfrm>
            <a:off x="6974282" y="2346319"/>
            <a:ext cx="1819044" cy="548640"/>
            <a:chOff x="4949535" y="2379403"/>
            <a:chExt cx="1819044" cy="548640"/>
          </a:xfrm>
        </p:grpSpPr>
        <p:sp>
          <p:nvSpPr>
            <p:cNvPr id="110" name="Rectangle 109">
              <a:extLst>
                <a:ext uri="{FF2B5EF4-FFF2-40B4-BE49-F238E27FC236}">
                  <a16:creationId xmlns:a16="http://schemas.microsoft.com/office/drawing/2014/main" id="{051EA535-2385-14A3-2427-F94FE2B03D41}"/>
                </a:ext>
              </a:extLst>
            </p:cNvPr>
            <p:cNvSpPr/>
            <p:nvPr/>
          </p:nvSpPr>
          <p:spPr>
            <a:xfrm>
              <a:off x="4949535" y="2379403"/>
              <a:ext cx="1371600" cy="54864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spcAft>
                  <a:spcPts val="100"/>
                </a:spcAft>
              </a:pPr>
              <a:r>
                <a:rPr lang="en-US" sz="1000" b="1">
                  <a:solidFill>
                    <a:schemeClr val="bg1"/>
                  </a:solidFill>
                  <a:latin typeface="Arial" panose="020B0604020202020204" pitchFamily="34" charset="0"/>
                  <a:cs typeface="Arial" panose="020B0604020202020204" pitchFamily="34" charset="0"/>
                </a:rPr>
                <a:t>Mr. Gordon Graham</a:t>
              </a:r>
            </a:p>
            <a:p>
              <a:pPr algn="ctr">
                <a:spcAft>
                  <a:spcPts val="100"/>
                </a:spcAft>
              </a:pPr>
              <a:r>
                <a:rPr lang="en-US" sz="1000">
                  <a:solidFill>
                    <a:schemeClr val="bg1"/>
                  </a:solidFill>
                  <a:latin typeface="Arial" panose="020B0604020202020204" pitchFamily="34" charset="0"/>
                  <a:cs typeface="Arial" panose="020B0604020202020204" pitchFamily="34" charset="0"/>
                </a:rPr>
                <a:t>Chief of Staff</a:t>
              </a:r>
              <a:endParaRPr lang="en-US" sz="1000" b="1">
                <a:solidFill>
                  <a:schemeClr val="bg1"/>
                </a:solidFill>
                <a:latin typeface="Arial" panose="020B0604020202020204" pitchFamily="34" charset="0"/>
                <a:cs typeface="Arial" panose="020B0604020202020204" pitchFamily="34" charset="0"/>
              </a:endParaRPr>
            </a:p>
          </p:txBody>
        </p:sp>
        <p:pic>
          <p:nvPicPr>
            <p:cNvPr id="111" name="Picture 110">
              <a:extLst>
                <a:ext uri="{FF2B5EF4-FFF2-40B4-BE49-F238E27FC236}">
                  <a16:creationId xmlns:a16="http://schemas.microsoft.com/office/drawing/2014/main" id="{DCA9DC19-D3E2-8B13-DF6D-EFE10971701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6319713" y="2379403"/>
              <a:ext cx="448866" cy="548640"/>
            </a:xfrm>
            <a:prstGeom prst="rect">
              <a:avLst/>
            </a:prstGeom>
          </p:spPr>
        </p:pic>
      </p:grpSp>
      <p:grpSp>
        <p:nvGrpSpPr>
          <p:cNvPr id="114" name="Group 113">
            <a:extLst>
              <a:ext uri="{FF2B5EF4-FFF2-40B4-BE49-F238E27FC236}">
                <a16:creationId xmlns:a16="http://schemas.microsoft.com/office/drawing/2014/main" id="{5BAB8DC5-084E-23A9-6CF7-316E8264CC03}"/>
              </a:ext>
            </a:extLst>
          </p:cNvPr>
          <p:cNvGrpSpPr/>
          <p:nvPr/>
        </p:nvGrpSpPr>
        <p:grpSpPr>
          <a:xfrm>
            <a:off x="7110529" y="4820164"/>
            <a:ext cx="1735561" cy="457200"/>
            <a:chOff x="8171339" y="5943461"/>
            <a:chExt cx="1735561" cy="457200"/>
          </a:xfrm>
        </p:grpSpPr>
        <p:pic>
          <p:nvPicPr>
            <p:cNvPr id="115" name="Picture 23">
              <a:extLst>
                <a:ext uri="{FF2B5EF4-FFF2-40B4-BE49-F238E27FC236}">
                  <a16:creationId xmlns:a16="http://schemas.microsoft.com/office/drawing/2014/main" id="{E7B4442C-0BF0-874E-E38C-2093A4096755}"/>
                </a:ext>
              </a:extLst>
            </p:cNvPr>
            <p:cNvPicPr>
              <a:picLocks noChangeAspect="1"/>
            </p:cNvPicPr>
            <p:nvPr/>
          </p:nvPicPr>
          <p:blipFill>
            <a:blip r:embed="rId17" cstate="email">
              <a:extLst>
                <a:ext uri="{28A0092B-C50C-407E-A947-70E740481C1C}">
                  <a14:useLocalDpi xmlns:a14="http://schemas.microsoft.com/office/drawing/2010/main"/>
                </a:ext>
              </a:extLst>
            </a:blip>
            <a:srcRect/>
            <a:stretch/>
          </p:blipFill>
          <p:spPr>
            <a:xfrm>
              <a:off x="8171339" y="5943461"/>
              <a:ext cx="365760" cy="457200"/>
            </a:xfrm>
            <a:prstGeom prst="rect">
              <a:avLst/>
            </a:prstGeom>
            <a:solidFill>
              <a:schemeClr val="accent2"/>
            </a:solidFill>
          </p:spPr>
        </p:pic>
        <p:sp>
          <p:nvSpPr>
            <p:cNvPr id="116" name="Rectangle 163">
              <a:extLst>
                <a:ext uri="{FF2B5EF4-FFF2-40B4-BE49-F238E27FC236}">
                  <a16:creationId xmlns:a16="http://schemas.microsoft.com/office/drawing/2014/main" id="{281E743E-65F5-53F4-29CA-919717039C3F}"/>
                </a:ext>
              </a:extLst>
            </p:cNvPr>
            <p:cNvSpPr/>
            <p:nvPr/>
          </p:nvSpPr>
          <p:spPr>
            <a:xfrm>
              <a:off x="8535300" y="5943461"/>
              <a:ext cx="1371600" cy="457200"/>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spcAft>
                  <a:spcPts val="100"/>
                </a:spcAft>
              </a:pPr>
              <a:r>
                <a:rPr lang="en-US" sz="900" b="1" dirty="0">
                  <a:solidFill>
                    <a:schemeClr val="bg1"/>
                  </a:solidFill>
                  <a:latin typeface="Arial" panose="020B0604020202020204" pitchFamily="34" charset="0"/>
                  <a:cs typeface="Arial" panose="020B0604020202020204" pitchFamily="34" charset="0"/>
                </a:rPr>
                <a:t>Vacant</a:t>
              </a:r>
            </a:p>
            <a:p>
              <a:pPr algn="ctr">
                <a:spcAft>
                  <a:spcPts val="100"/>
                </a:spcAft>
              </a:pPr>
              <a:r>
                <a:rPr lang="en-US" sz="900" dirty="0">
                  <a:solidFill>
                    <a:schemeClr val="bg1"/>
                  </a:solidFill>
                  <a:latin typeface="Arial" panose="020B0604020202020204" pitchFamily="34" charset="0"/>
                  <a:cs typeface="Arial" panose="020B0604020202020204" pitchFamily="34" charset="0"/>
                </a:rPr>
                <a:t>Asst. JPEO Logistics</a:t>
              </a:r>
            </a:p>
          </p:txBody>
        </p:sp>
      </p:grpSp>
      <p:grpSp>
        <p:nvGrpSpPr>
          <p:cNvPr id="117" name="Group 116">
            <a:extLst>
              <a:ext uri="{FF2B5EF4-FFF2-40B4-BE49-F238E27FC236}">
                <a16:creationId xmlns:a16="http://schemas.microsoft.com/office/drawing/2014/main" id="{A1852F00-A9D1-6189-E7E2-0437A19C2BD0}"/>
              </a:ext>
            </a:extLst>
          </p:cNvPr>
          <p:cNvGrpSpPr/>
          <p:nvPr/>
        </p:nvGrpSpPr>
        <p:grpSpPr>
          <a:xfrm>
            <a:off x="7110840" y="5340805"/>
            <a:ext cx="1735250" cy="459126"/>
            <a:chOff x="8171650" y="5943461"/>
            <a:chExt cx="1735250" cy="459126"/>
          </a:xfrm>
        </p:grpSpPr>
        <p:pic>
          <p:nvPicPr>
            <p:cNvPr id="118" name="Picture 23">
              <a:extLst>
                <a:ext uri="{FF2B5EF4-FFF2-40B4-BE49-F238E27FC236}">
                  <a16:creationId xmlns:a16="http://schemas.microsoft.com/office/drawing/2014/main" id="{36365E87-3A82-CBAF-3F54-8A4E7A794E2C}"/>
                </a:ext>
              </a:extLst>
            </p:cNvPr>
            <p:cNvPicPr>
              <a:picLocks noChangeAspect="1"/>
            </p:cNvPicPr>
            <p:nvPr/>
          </p:nvPicPr>
          <p:blipFill>
            <a:blip r:embed="rId18" cstate="email">
              <a:extLst>
                <a:ext uri="{28A0092B-C50C-407E-A947-70E740481C1C}">
                  <a14:useLocalDpi xmlns:a14="http://schemas.microsoft.com/office/drawing/2010/main"/>
                </a:ext>
              </a:extLst>
            </a:blip>
            <a:srcRect/>
            <a:stretch/>
          </p:blipFill>
          <p:spPr>
            <a:xfrm>
              <a:off x="8171650" y="5943547"/>
              <a:ext cx="365138" cy="459040"/>
            </a:xfrm>
            <a:prstGeom prst="rect">
              <a:avLst/>
            </a:prstGeom>
          </p:spPr>
        </p:pic>
        <p:sp>
          <p:nvSpPr>
            <p:cNvPr id="119" name="Rectangle 163">
              <a:extLst>
                <a:ext uri="{FF2B5EF4-FFF2-40B4-BE49-F238E27FC236}">
                  <a16:creationId xmlns:a16="http://schemas.microsoft.com/office/drawing/2014/main" id="{03E444B7-6E71-37C8-1264-F6B2E94BD94B}"/>
                </a:ext>
              </a:extLst>
            </p:cNvPr>
            <p:cNvSpPr/>
            <p:nvPr/>
          </p:nvSpPr>
          <p:spPr>
            <a:xfrm>
              <a:off x="8535300" y="5943461"/>
              <a:ext cx="1371600" cy="457200"/>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spcAft>
                  <a:spcPts val="100"/>
                </a:spcAft>
              </a:pPr>
              <a:r>
                <a:rPr lang="en-US" sz="900" b="1">
                  <a:solidFill>
                    <a:schemeClr val="bg1"/>
                  </a:solidFill>
                  <a:latin typeface="Arial" panose="020B0604020202020204" pitchFamily="34" charset="0"/>
                  <a:cs typeface="Arial" panose="020B0604020202020204" pitchFamily="34" charset="0"/>
                </a:rPr>
                <a:t>Ms. Jen Dabisch</a:t>
              </a:r>
            </a:p>
            <a:p>
              <a:pPr algn="ctr">
                <a:spcAft>
                  <a:spcPts val="100"/>
                </a:spcAft>
              </a:pPr>
              <a:r>
                <a:rPr lang="en-US" sz="700">
                  <a:solidFill>
                    <a:schemeClr val="bg1"/>
                  </a:solidFill>
                  <a:latin typeface="Arial" panose="020B0604020202020204" pitchFamily="34" charset="0"/>
                  <a:cs typeface="Arial" panose="020B0604020202020204" pitchFamily="34" charset="0"/>
                </a:rPr>
                <a:t>Asst. JPEO </a:t>
              </a:r>
              <a:r>
                <a:rPr lang="en-US" sz="700"/>
                <a:t>Medical Regulatory </a:t>
              </a:r>
              <a:br>
                <a:rPr lang="en-US" sz="700"/>
              </a:br>
              <a:r>
                <a:rPr lang="en-US" sz="700"/>
                <a:t>&amp; Acquisition Strategy </a:t>
              </a:r>
              <a:endParaRPr lang="en-US" sz="700">
                <a:solidFill>
                  <a:schemeClr val="bg1"/>
                </a:solidFill>
                <a:latin typeface="Arial" panose="020B0604020202020204" pitchFamily="34" charset="0"/>
                <a:cs typeface="Arial" panose="020B0604020202020204" pitchFamily="34" charset="0"/>
              </a:endParaRPr>
            </a:p>
          </p:txBody>
        </p:sp>
      </p:grpSp>
      <p:grpSp>
        <p:nvGrpSpPr>
          <p:cNvPr id="120" name="Group 119">
            <a:extLst>
              <a:ext uri="{FF2B5EF4-FFF2-40B4-BE49-F238E27FC236}">
                <a16:creationId xmlns:a16="http://schemas.microsoft.com/office/drawing/2014/main" id="{BF99120C-D5F7-2E3A-339D-2324D7F4D29C}"/>
              </a:ext>
            </a:extLst>
          </p:cNvPr>
          <p:cNvGrpSpPr/>
          <p:nvPr/>
        </p:nvGrpSpPr>
        <p:grpSpPr>
          <a:xfrm>
            <a:off x="1644381" y="2906645"/>
            <a:ext cx="1807081" cy="548640"/>
            <a:chOff x="3917260" y="2582898"/>
            <a:chExt cx="1807081" cy="548640"/>
          </a:xfrm>
        </p:grpSpPr>
        <p:pic>
          <p:nvPicPr>
            <p:cNvPr id="121" name="Picture 42">
              <a:extLst>
                <a:ext uri="{FF2B5EF4-FFF2-40B4-BE49-F238E27FC236}">
                  <a16:creationId xmlns:a16="http://schemas.microsoft.com/office/drawing/2014/main" id="{D866B388-8F3F-2C81-7FF7-273B77B3D5EA}"/>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5285431" y="2582898"/>
              <a:ext cx="438910" cy="548637"/>
            </a:xfrm>
            <a:prstGeom prst="rect">
              <a:avLst/>
            </a:prstGeom>
          </p:spPr>
        </p:pic>
        <p:sp>
          <p:nvSpPr>
            <p:cNvPr id="122" name="Rectangle 121">
              <a:extLst>
                <a:ext uri="{FF2B5EF4-FFF2-40B4-BE49-F238E27FC236}">
                  <a16:creationId xmlns:a16="http://schemas.microsoft.com/office/drawing/2014/main" id="{CC02B3D1-6F10-E3F5-E203-643D44BC1EFC}"/>
                </a:ext>
              </a:extLst>
            </p:cNvPr>
            <p:cNvSpPr/>
            <p:nvPr/>
          </p:nvSpPr>
          <p:spPr>
            <a:xfrm>
              <a:off x="3917260" y="2582898"/>
              <a:ext cx="1371600" cy="54864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spcAft>
                  <a:spcPts val="100"/>
                </a:spcAft>
              </a:pPr>
              <a:r>
                <a:rPr lang="it-IT" sz="1000" b="1">
                  <a:solidFill>
                    <a:schemeClr val="bg1"/>
                  </a:solidFill>
                  <a:latin typeface="Arial" panose="020B0604020202020204" pitchFamily="34" charset="0"/>
                  <a:cs typeface="Arial" panose="020B0604020202020204" pitchFamily="34" charset="0"/>
                </a:rPr>
                <a:t>Mr. Wyatt Ulrich</a:t>
              </a:r>
            </a:p>
            <a:p>
              <a:pPr algn="ctr"/>
              <a:r>
                <a:rPr lang="en-US" sz="900">
                  <a:solidFill>
                    <a:schemeClr val="bg1"/>
                  </a:solidFill>
                  <a:latin typeface="Arial" panose="020B0604020202020204" pitchFamily="34" charset="0"/>
                  <a:cs typeface="Arial" panose="020B0604020202020204" pitchFamily="34" charset="0"/>
                </a:rPr>
                <a:t>Director, Acquisition &amp; Systems Management</a:t>
              </a:r>
            </a:p>
          </p:txBody>
        </p:sp>
      </p:grpSp>
      <p:cxnSp>
        <p:nvCxnSpPr>
          <p:cNvPr id="123" name="Connector: Elbow 10">
            <a:extLst>
              <a:ext uri="{FF2B5EF4-FFF2-40B4-BE49-F238E27FC236}">
                <a16:creationId xmlns:a16="http://schemas.microsoft.com/office/drawing/2014/main" id="{DB7094AB-29F3-E139-E3BD-C579FD3C340A}"/>
              </a:ext>
            </a:extLst>
          </p:cNvPr>
          <p:cNvCxnSpPr>
            <a:cxnSpLocks/>
            <a:endCxn id="122" idx="0"/>
          </p:cNvCxnSpPr>
          <p:nvPr/>
        </p:nvCxnSpPr>
        <p:spPr>
          <a:xfrm rot="10800000" flipV="1">
            <a:off x="2330181" y="2724375"/>
            <a:ext cx="3684118" cy="182269"/>
          </a:xfrm>
          <a:prstGeom prst="bentConnector2">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6D3F1D00-EFC8-26D8-525A-F1B35D880B66}"/>
              </a:ext>
            </a:extLst>
          </p:cNvPr>
          <p:cNvCxnSpPr/>
          <p:nvPr/>
        </p:nvCxnSpPr>
        <p:spPr>
          <a:xfrm flipH="1" flipV="1">
            <a:off x="4921529" y="2723341"/>
            <a:ext cx="1" cy="181892"/>
          </a:xfrm>
          <a:prstGeom prst="line">
            <a:avLst/>
          </a:prstGeom>
          <a:noFill/>
          <a:ln w="6350" cap="flat" cmpd="sng" algn="ctr">
            <a:solidFill>
              <a:srgbClr val="002A3A"/>
            </a:solidFill>
            <a:prstDash val="solid"/>
            <a:miter lim="800000"/>
          </a:ln>
          <a:effectLst/>
        </p:spPr>
      </p:cxnSp>
      <p:sp>
        <p:nvSpPr>
          <p:cNvPr id="125" name="Rectangle 124">
            <a:extLst>
              <a:ext uri="{FF2B5EF4-FFF2-40B4-BE49-F238E27FC236}">
                <a16:creationId xmlns:a16="http://schemas.microsoft.com/office/drawing/2014/main" id="{5FCE6D18-E6E0-2C4E-ADEE-71C56663FCE9}"/>
              </a:ext>
            </a:extLst>
          </p:cNvPr>
          <p:cNvSpPr/>
          <p:nvPr/>
        </p:nvSpPr>
        <p:spPr>
          <a:xfrm>
            <a:off x="3678777" y="2904598"/>
            <a:ext cx="1704806" cy="54864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spcAft>
                <a:spcPts val="100"/>
              </a:spcAft>
            </a:pPr>
            <a:r>
              <a:rPr lang="it-IT" sz="1000" b="1">
                <a:solidFill>
                  <a:schemeClr val="bg1"/>
                </a:solidFill>
                <a:latin typeface="Arial" panose="020B0604020202020204" pitchFamily="34" charset="0"/>
                <a:cs typeface="Arial" panose="020B0604020202020204" pitchFamily="34" charset="0"/>
              </a:rPr>
              <a:t>Ms. Rachel </a:t>
            </a:r>
            <a:r>
              <a:rPr lang="it-IT" sz="1000" b="1" err="1">
                <a:solidFill>
                  <a:schemeClr val="bg1"/>
                </a:solidFill>
                <a:latin typeface="Arial" panose="020B0604020202020204" pitchFamily="34" charset="0"/>
                <a:cs typeface="Arial" panose="020B0604020202020204" pitchFamily="34" charset="0"/>
              </a:rPr>
              <a:t>Overman</a:t>
            </a:r>
            <a:endParaRPr lang="it-IT" sz="1000" b="1">
              <a:solidFill>
                <a:schemeClr val="bg1"/>
              </a:solidFill>
              <a:latin typeface="Arial" panose="020B0604020202020204" pitchFamily="34" charset="0"/>
              <a:cs typeface="Arial" panose="020B0604020202020204" pitchFamily="34" charset="0"/>
            </a:endParaRPr>
          </a:p>
          <a:p>
            <a:pPr algn="ctr"/>
            <a:r>
              <a:rPr lang="en-US" sz="900"/>
              <a:t>Joint Warfighter </a:t>
            </a:r>
            <a:br>
              <a:rPr lang="en-US" sz="900"/>
            </a:br>
            <a:r>
              <a:rPr lang="en-US" sz="900"/>
              <a:t>Concept Integrator</a:t>
            </a:r>
            <a:endParaRPr lang="en-US" sz="900">
              <a:solidFill>
                <a:schemeClr val="bg1"/>
              </a:solidFill>
              <a:latin typeface="Arial" panose="020B0604020202020204" pitchFamily="34" charset="0"/>
              <a:cs typeface="Arial" panose="020B0604020202020204" pitchFamily="34" charset="0"/>
            </a:endParaRPr>
          </a:p>
        </p:txBody>
      </p:sp>
      <p:grpSp>
        <p:nvGrpSpPr>
          <p:cNvPr id="126" name="Group 125">
            <a:extLst>
              <a:ext uri="{FF2B5EF4-FFF2-40B4-BE49-F238E27FC236}">
                <a16:creationId xmlns:a16="http://schemas.microsoft.com/office/drawing/2014/main" id="{04C91A05-23BB-B830-961F-6D3BF91C4FF3}"/>
              </a:ext>
            </a:extLst>
          </p:cNvPr>
          <p:cNvGrpSpPr/>
          <p:nvPr/>
        </p:nvGrpSpPr>
        <p:grpSpPr>
          <a:xfrm>
            <a:off x="7106947" y="5862436"/>
            <a:ext cx="1735561" cy="453981"/>
            <a:chOff x="8947973" y="4378789"/>
            <a:chExt cx="1735561" cy="453981"/>
          </a:xfrm>
        </p:grpSpPr>
        <p:sp>
          <p:nvSpPr>
            <p:cNvPr id="127" name="Rectangle 163">
              <a:extLst>
                <a:ext uri="{FF2B5EF4-FFF2-40B4-BE49-F238E27FC236}">
                  <a16:creationId xmlns:a16="http://schemas.microsoft.com/office/drawing/2014/main" id="{1EE13E18-90CF-1871-E3BA-4A19C76BB82D}"/>
                </a:ext>
              </a:extLst>
            </p:cNvPr>
            <p:cNvSpPr/>
            <p:nvPr/>
          </p:nvSpPr>
          <p:spPr>
            <a:xfrm>
              <a:off x="9311934" y="4378789"/>
              <a:ext cx="1371600" cy="453981"/>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900"/>
                </a:lnSpc>
                <a:spcAft>
                  <a:spcPts val="200"/>
                </a:spcAft>
              </a:pPr>
              <a:r>
                <a:rPr lang="en-US" sz="875" b="1"/>
                <a:t>Mr. </a:t>
              </a:r>
              <a:r>
                <a:rPr lang="en-US" sz="875" b="1" kern="1000"/>
                <a:t>George </a:t>
              </a:r>
              <a:r>
                <a:rPr lang="en-US" sz="875" b="1" kern="1000" err="1"/>
                <a:t>Sfakianoudis</a:t>
              </a:r>
              <a:endParaRPr lang="en-US" sz="875" b="1" kern="1000"/>
            </a:p>
            <a:p>
              <a:pPr algn="ctr">
                <a:lnSpc>
                  <a:spcPts val="900"/>
                </a:lnSpc>
              </a:pPr>
              <a:r>
                <a:rPr lang="it-IT" altLang="en-US" sz="900" err="1">
                  <a:solidFill>
                    <a:schemeClr val="bg1"/>
                  </a:solidFill>
                  <a:latin typeface="Arial" panose="020B0604020202020204" pitchFamily="34" charset="0"/>
                  <a:cs typeface="Arial" panose="020B0604020202020204" pitchFamily="34" charset="0"/>
                </a:rPr>
                <a:t>Asst</a:t>
              </a:r>
              <a:r>
                <a:rPr lang="it-IT" altLang="en-US" sz="900">
                  <a:solidFill>
                    <a:schemeClr val="bg1"/>
                  </a:solidFill>
                  <a:latin typeface="Arial" panose="020B0604020202020204" pitchFamily="34" charset="0"/>
                  <a:cs typeface="Arial" panose="020B0604020202020204" pitchFamily="34" charset="0"/>
                </a:rPr>
                <a:t>. JPEO </a:t>
              </a:r>
            </a:p>
            <a:p>
              <a:pPr algn="ctr" fontAlgn="base">
                <a:lnSpc>
                  <a:spcPts val="900"/>
                </a:lnSpc>
                <a:spcAft>
                  <a:spcPts val="200"/>
                </a:spcAft>
              </a:pPr>
              <a:r>
                <a:rPr lang="it-IT" sz="900">
                  <a:solidFill>
                    <a:schemeClr val="bg1"/>
                  </a:solidFill>
                  <a:latin typeface="Arial" panose="020B0604020202020204" pitchFamily="34" charset="0"/>
                  <a:cs typeface="Arial" panose="020B0604020202020204" pitchFamily="34" charset="0"/>
                </a:rPr>
                <a:t>Business Management</a:t>
              </a:r>
            </a:p>
          </p:txBody>
        </p:sp>
        <p:pic>
          <p:nvPicPr>
            <p:cNvPr id="128" name="Picture 127">
              <a:extLst>
                <a:ext uri="{FF2B5EF4-FFF2-40B4-BE49-F238E27FC236}">
                  <a16:creationId xmlns:a16="http://schemas.microsoft.com/office/drawing/2014/main" id="{277C73A6-B6F5-05C0-7B53-6585F4243FE1}"/>
                </a:ext>
              </a:extLst>
            </p:cNvPr>
            <p:cNvPicPr>
              <a:picLocks noChangeAspect="1"/>
            </p:cNvPicPr>
            <p:nvPr/>
          </p:nvPicPr>
          <p:blipFill>
            <a:blip r:embed="rId20" cstate="screen">
              <a:extLst>
                <a:ext uri="{28A0092B-C50C-407E-A947-70E740481C1C}">
                  <a14:useLocalDpi xmlns:a14="http://schemas.microsoft.com/office/drawing/2010/main"/>
                </a:ext>
              </a:extLst>
            </a:blip>
            <a:srcRect b="-1"/>
            <a:stretch>
              <a:fillRect/>
            </a:stretch>
          </p:blipFill>
          <p:spPr>
            <a:xfrm>
              <a:off x="8947973" y="4379810"/>
              <a:ext cx="365760" cy="452085"/>
            </a:xfrm>
            <a:prstGeom prst="rect">
              <a:avLst/>
            </a:prstGeom>
          </p:spPr>
        </p:pic>
      </p:grpSp>
      <p:pic>
        <p:nvPicPr>
          <p:cNvPr id="129" name="Picture 128" descr="A person in a suit standing in front of a flag&#10;&#10;Description automatically generated">
            <a:extLst>
              <a:ext uri="{FF2B5EF4-FFF2-40B4-BE49-F238E27FC236}">
                <a16:creationId xmlns:a16="http://schemas.microsoft.com/office/drawing/2014/main" id="{89F9F257-1464-084A-BE06-E25BDB8A7B27}"/>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2949390" y="4404537"/>
            <a:ext cx="538486" cy="694173"/>
          </a:xfrm>
          <a:prstGeom prst="rect">
            <a:avLst/>
          </a:prstGeom>
        </p:spPr>
      </p:pic>
      <p:sp>
        <p:nvSpPr>
          <p:cNvPr id="130" name="Rectangle 129">
            <a:extLst>
              <a:ext uri="{FF2B5EF4-FFF2-40B4-BE49-F238E27FC236}">
                <a16:creationId xmlns:a16="http://schemas.microsoft.com/office/drawing/2014/main" id="{D988250C-BB92-18C4-2EF1-5486F896BFAD}"/>
              </a:ext>
            </a:extLst>
          </p:cNvPr>
          <p:cNvSpPr/>
          <p:nvPr/>
        </p:nvSpPr>
        <p:spPr>
          <a:xfrm>
            <a:off x="7105006" y="4817985"/>
            <a:ext cx="365902" cy="459379"/>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Picture 130">
            <a:extLst>
              <a:ext uri="{FF2B5EF4-FFF2-40B4-BE49-F238E27FC236}">
                <a16:creationId xmlns:a16="http://schemas.microsoft.com/office/drawing/2014/main" id="{71FCFB7B-0565-3938-5605-0B9B89D991F5}"/>
              </a:ext>
            </a:extLst>
          </p:cNvPr>
          <p:cNvPicPr>
            <a:picLocks noChangeAspect="1"/>
          </p:cNvPicPr>
          <p:nvPr/>
        </p:nvPicPr>
        <p:blipFill>
          <a:blip r:embed="rId22">
            <a:alphaModFix amt="39000"/>
          </a:blip>
          <a:stretch>
            <a:fillRect/>
          </a:stretch>
        </p:blipFill>
        <p:spPr>
          <a:xfrm>
            <a:off x="7105239" y="4882416"/>
            <a:ext cx="359685" cy="394948"/>
          </a:xfrm>
          <a:prstGeom prst="rect">
            <a:avLst/>
          </a:prstGeom>
        </p:spPr>
      </p:pic>
    </p:spTree>
    <p:extLst>
      <p:ext uri="{BB962C8B-B14F-4D97-AF65-F5344CB8AC3E}">
        <p14:creationId xmlns:p14="http://schemas.microsoft.com/office/powerpoint/2010/main" val="782466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0A7CFAE-060F-5ADF-3040-0316D30F322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2701" y="7143"/>
            <a:ext cx="12172947" cy="6847282"/>
          </a:xfrm>
          <a:prstGeom prst="rect">
            <a:avLst/>
          </a:prstGeom>
        </p:spPr>
      </p:pic>
      <p:sp>
        <p:nvSpPr>
          <p:cNvPr id="4" name="Footer Placeholder 3">
            <a:extLst>
              <a:ext uri="{FF2B5EF4-FFF2-40B4-BE49-F238E27FC236}">
                <a16:creationId xmlns:a16="http://schemas.microsoft.com/office/drawing/2014/main" id="{DC70A6DA-8D70-4B7F-6FAB-EA565BB4B92F}"/>
              </a:ext>
            </a:extLst>
          </p:cNvPr>
          <p:cNvSpPr>
            <a:spLocks noGrp="1"/>
          </p:cNvSpPr>
          <p:nvPr>
            <p:ph type="ftr" sz="quarter" idx="3"/>
          </p:nvPr>
        </p:nvSpPr>
        <p:spPr>
          <a:xfrm>
            <a:off x="5175637" y="6663207"/>
            <a:ext cx="1840726" cy="204470"/>
          </a:xfrm>
        </p:spPr>
        <p:txBody>
          <a:bodyPr/>
          <a:lstStyle/>
          <a:p>
            <a:r>
              <a:rPr lang="en-US"/>
              <a:t>UNCLASSIFIED</a:t>
            </a:r>
          </a:p>
        </p:txBody>
      </p:sp>
      <p:sp>
        <p:nvSpPr>
          <p:cNvPr id="8" name="Text Placeholder 7">
            <a:extLst>
              <a:ext uri="{FF2B5EF4-FFF2-40B4-BE49-F238E27FC236}">
                <a16:creationId xmlns:a16="http://schemas.microsoft.com/office/drawing/2014/main" id="{3521D59C-21A0-F765-4A3B-401B94A5AC89}"/>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299491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791AF6-6726-6A44-5F7E-79E00F6DF686}"/>
              </a:ext>
            </a:extLst>
          </p:cNvPr>
          <p:cNvPicPr>
            <a:picLocks noChangeAspect="1"/>
          </p:cNvPicPr>
          <p:nvPr/>
        </p:nvPicPr>
        <p:blipFill>
          <a:blip r:embed="rId3"/>
          <a:stretch>
            <a:fillRect/>
          </a:stretch>
        </p:blipFill>
        <p:spPr>
          <a:xfrm>
            <a:off x="8459" y="0"/>
            <a:ext cx="12175082" cy="6858000"/>
          </a:xfrm>
          <a:prstGeom prst="rect">
            <a:avLst/>
          </a:prstGeom>
        </p:spPr>
      </p:pic>
      <p:sp>
        <p:nvSpPr>
          <p:cNvPr id="2" name="Footer Placeholder 1">
            <a:extLst>
              <a:ext uri="{FF2B5EF4-FFF2-40B4-BE49-F238E27FC236}">
                <a16:creationId xmlns:a16="http://schemas.microsoft.com/office/drawing/2014/main" id="{9D3DEAE2-F0F5-61A8-C7D8-0800C1189529}"/>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lumMod val="75000"/>
                  </a:srgbClr>
                </a:solidFill>
                <a:latin typeface="Arial" panose="020B0604020202020204"/>
              </a:rPr>
              <a:t>UNCLASSIFIED</a:t>
            </a:r>
            <a:endParaRPr kumimoji="0" lang="en-US" b="0" i="0" u="none" strike="noStrike" kern="1200" cap="none" spc="0" normalizeH="0" baseline="0" noProof="0">
              <a:ln>
                <a:noFill/>
              </a:ln>
              <a:solidFill>
                <a:srgbClr val="FFFFFF">
                  <a:lumMod val="75000"/>
                </a:srgbClr>
              </a:solidFill>
              <a:effectLst/>
              <a:uLnTx/>
              <a:uFillTx/>
              <a:latin typeface="Arial" panose="020B0604020202020204"/>
              <a:ea typeface="+mn-ea"/>
              <a:cs typeface="+mn-cs"/>
            </a:endParaRPr>
          </a:p>
        </p:txBody>
      </p:sp>
      <p:sp>
        <p:nvSpPr>
          <p:cNvPr id="3" name="Date Placeholder 2">
            <a:extLst>
              <a:ext uri="{FF2B5EF4-FFF2-40B4-BE49-F238E27FC236}">
                <a16:creationId xmlns:a16="http://schemas.microsoft.com/office/drawing/2014/main" id="{47DD86B4-ADB0-2ED0-17A1-40293709C10E}"/>
              </a:ext>
            </a:extLst>
          </p:cNvPr>
          <p:cNvSpPr>
            <a:spLocks noGrp="1"/>
          </p:cNvSpPr>
          <p:nvPr>
            <p:ph type="dt" sz="half" idx="2"/>
          </p:nvPr>
        </p:nvSpPr>
        <p:spPr/>
        <p:txBody>
          <a:bodyPr/>
          <a:lstStyle/>
          <a:p>
            <a:r>
              <a:rPr lang="en-US"/>
              <a:t>JPEO-CBRND Command Brief</a:t>
            </a:r>
          </a:p>
        </p:txBody>
      </p:sp>
      <p:sp>
        <p:nvSpPr>
          <p:cNvPr id="5" name="Title 4">
            <a:extLst>
              <a:ext uri="{FF2B5EF4-FFF2-40B4-BE49-F238E27FC236}">
                <a16:creationId xmlns:a16="http://schemas.microsoft.com/office/drawing/2014/main" id="{0C786369-6138-4118-5F26-5C64D9C9BDB7}"/>
              </a:ext>
            </a:extLst>
          </p:cNvPr>
          <p:cNvSpPr>
            <a:spLocks noGrp="1"/>
          </p:cNvSpPr>
          <p:nvPr>
            <p:ph type="title"/>
          </p:nvPr>
        </p:nvSpPr>
        <p:spPr>
          <a:xfrm>
            <a:off x="409222" y="310234"/>
            <a:ext cx="9599482" cy="849371"/>
          </a:xfrm>
        </p:spPr>
        <p:txBody>
          <a:bodyPr/>
          <a:lstStyle/>
          <a:p>
            <a:r>
              <a:rPr lang="en-US" sz="2200"/>
              <a:t>Capability Portfolio Management</a:t>
            </a:r>
            <a:br>
              <a:rPr lang="en-US"/>
            </a:br>
            <a:r>
              <a:rPr lang="en-US" sz="1600" cap="none">
                <a:solidFill>
                  <a:schemeClr val="bg1">
                    <a:lumMod val="50000"/>
                  </a:schemeClr>
                </a:solidFill>
                <a:latin typeface="Arial" panose="020B0604020202020204" pitchFamily="34" charset="0"/>
                <a:ea typeface="+mn-ea"/>
                <a:cs typeface="Arial" panose="020B0604020202020204" pitchFamily="34" charset="0"/>
              </a:rPr>
              <a:t>Example for Supporting Structure of CBRN Integrated Layered Defense</a:t>
            </a:r>
          </a:p>
        </p:txBody>
      </p:sp>
      <p:pic>
        <p:nvPicPr>
          <p:cNvPr id="7" name="Picture 6">
            <a:extLst>
              <a:ext uri="{FF2B5EF4-FFF2-40B4-BE49-F238E27FC236}">
                <a16:creationId xmlns:a16="http://schemas.microsoft.com/office/drawing/2014/main" id="{466E804F-CA85-5CE6-73AC-5AFA79FDD9D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171755" y="264892"/>
            <a:ext cx="1737360" cy="640080"/>
          </a:xfrm>
          <a:prstGeom prst="rect">
            <a:avLst/>
          </a:prstGeom>
        </p:spPr>
      </p:pic>
      <p:sp>
        <p:nvSpPr>
          <p:cNvPr id="4" name="Footer Placeholder 4">
            <a:extLst>
              <a:ext uri="{FF2B5EF4-FFF2-40B4-BE49-F238E27FC236}">
                <a16:creationId xmlns:a16="http://schemas.microsoft.com/office/drawing/2014/main" id="{B2D0F1EE-685C-1581-C1F2-CBA6B3ED1B0C}"/>
              </a:ext>
            </a:extLst>
          </p:cNvPr>
          <p:cNvSpPr txBox="1">
            <a:spLocks/>
          </p:cNvSpPr>
          <p:nvPr/>
        </p:nvSpPr>
        <p:spPr>
          <a:xfrm>
            <a:off x="5175637" y="89130"/>
            <a:ext cx="1840726" cy="204470"/>
          </a:xfrm>
          <a:prstGeom prst="rect">
            <a:avLst/>
          </a:prstGeom>
        </p:spPr>
        <p:txBody>
          <a:bodyPr vert="horz" lIns="91440" tIns="45720" rIns="91440" bIns="45720" rtlCol="0" anchor="ctr"/>
          <a:lstStyle>
            <a:defPPr>
              <a:defRPr lang="en-US"/>
            </a:defPPr>
            <a:lvl1pPr marL="0" algn="ctr" defTabSz="914400" rtl="0" eaLnBrk="1" latinLnBrk="0" hangingPunct="1">
              <a:defRPr sz="800" b="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lumMod val="75000"/>
                  </a:srgbClr>
                </a:solidFill>
                <a:latin typeface="Arial" panose="020B0604020202020204"/>
              </a:rPr>
              <a:t>UNCLASSIFIED</a:t>
            </a:r>
            <a:endParaRPr kumimoji="0" lang="en-US" b="0" i="0" u="none" strike="noStrike" kern="1200" cap="none" spc="0" normalizeH="0" baseline="0" noProof="0">
              <a:ln>
                <a:noFill/>
              </a:ln>
              <a:solidFill>
                <a:srgbClr val="FFFFFF">
                  <a:lumMod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98282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4">
            <a:extLst>
              <a:ext uri="{FF2B5EF4-FFF2-40B4-BE49-F238E27FC236}">
                <a16:creationId xmlns:a16="http://schemas.microsoft.com/office/drawing/2014/main" id="{675595BC-5F4B-4047-8148-F1636C9C680F}"/>
              </a:ext>
            </a:extLst>
          </p:cNvPr>
          <p:cNvSpPr>
            <a:spLocks noGrp="1"/>
          </p:cNvSpPr>
          <p:nvPr>
            <p:ph type="ftr" sz="quarter" idx="3"/>
          </p:nvPr>
        </p:nvSpPr>
        <p:spPr>
          <a:xfrm>
            <a:off x="5175637" y="6536114"/>
            <a:ext cx="1840726" cy="204470"/>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a:solidFill>
                  <a:srgbClr val="00B050"/>
                </a:solidFill>
              </a:rPr>
              <a:t>UNCLASSIFIED</a:t>
            </a:r>
          </a:p>
        </p:txBody>
      </p:sp>
      <p:sp>
        <p:nvSpPr>
          <p:cNvPr id="19" name="Date Placeholder 3">
            <a:extLst>
              <a:ext uri="{FF2B5EF4-FFF2-40B4-BE49-F238E27FC236}">
                <a16:creationId xmlns:a16="http://schemas.microsoft.com/office/drawing/2014/main" id="{01BAB216-FED5-3448-9398-1D3A6B932720}"/>
              </a:ext>
            </a:extLst>
          </p:cNvPr>
          <p:cNvSpPr>
            <a:spLocks noGrp="1"/>
          </p:cNvSpPr>
          <p:nvPr>
            <p:ph type="dt" sz="half" idx="2"/>
          </p:nvPr>
        </p:nvSpPr>
        <p:spPr>
          <a:prstGeom prst="rect">
            <a:avLst/>
          </a:prstGeom>
        </p:spPr>
        <p:txBody>
          <a:bodyPr/>
          <a:lstStyle>
            <a:lvl1pPr>
              <a:defRPr sz="800">
                <a:solidFill>
                  <a:schemeClr val="bg1">
                    <a:lumMod val="65000"/>
                  </a:schemeClr>
                </a:solidFill>
              </a:defRPr>
            </a:lvl1pPr>
          </a:lstStyle>
          <a:p>
            <a:r>
              <a:rPr lang="en-US"/>
              <a:t>JPEO-CBRND Command Brief</a:t>
            </a:r>
          </a:p>
        </p:txBody>
      </p:sp>
      <p:pic>
        <p:nvPicPr>
          <p:cNvPr id="4" name="Picture 3">
            <a:extLst>
              <a:ext uri="{FF2B5EF4-FFF2-40B4-BE49-F238E27FC236}">
                <a16:creationId xmlns:a16="http://schemas.microsoft.com/office/drawing/2014/main" id="{9905CD97-F4B0-7046-B6F6-587E7139849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350" y="3572"/>
            <a:ext cx="12179299" cy="6850856"/>
          </a:xfrm>
          <a:prstGeom prst="rect">
            <a:avLst/>
          </a:prstGeom>
        </p:spPr>
      </p:pic>
      <p:sp>
        <p:nvSpPr>
          <p:cNvPr id="2" name="Footer Placeholder 2">
            <a:extLst>
              <a:ext uri="{FF2B5EF4-FFF2-40B4-BE49-F238E27FC236}">
                <a16:creationId xmlns:a16="http://schemas.microsoft.com/office/drawing/2014/main" id="{7FFDE16D-9167-1E18-A9D9-6403E64777CF}"/>
              </a:ext>
            </a:extLst>
          </p:cNvPr>
          <p:cNvSpPr txBox="1">
            <a:spLocks/>
          </p:cNvSpPr>
          <p:nvPr/>
        </p:nvSpPr>
        <p:spPr>
          <a:xfrm>
            <a:off x="5328037" y="30156"/>
            <a:ext cx="1840726" cy="204470"/>
          </a:xfrm>
          <a:prstGeom prst="rect">
            <a:avLst/>
          </a:prstGeom>
        </p:spPr>
        <p:txBody>
          <a:bodyPr vert="horz" lIns="91440" tIns="45720" rIns="91440" bIns="45720" rtlCol="0" anchor="ctr"/>
          <a:lstStyle>
            <a:defPPr>
              <a:defRPr lang="en-US"/>
            </a:defPPr>
            <a:lvl1pPr marL="0" algn="ctr" defTabSz="914400" rtl="0" eaLnBrk="1" latinLnBrk="0" hangingPunct="1">
              <a:defRPr sz="800" b="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UNCLASSIFIED</a:t>
            </a:r>
          </a:p>
        </p:txBody>
      </p:sp>
    </p:spTree>
    <p:extLst>
      <p:ext uri="{BB962C8B-B14F-4D97-AF65-F5344CB8AC3E}">
        <p14:creationId xmlns:p14="http://schemas.microsoft.com/office/powerpoint/2010/main" val="3441983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D3DAA6C-394B-7BB0-D77E-D99AF8D69B4B}"/>
            </a:ext>
          </a:extLst>
        </p:cNvPr>
        <p:cNvGrpSpPr/>
        <p:nvPr/>
      </p:nvGrpSpPr>
      <p:grpSpPr>
        <a:xfrm>
          <a:off x="0" y="0"/>
          <a:ext cx="0" cy="0"/>
          <a:chOff x="0" y="0"/>
          <a:chExt cx="0" cy="0"/>
        </a:xfrm>
      </p:grpSpPr>
      <p:sp>
        <p:nvSpPr>
          <p:cNvPr id="12" name="Footer Placeholder 4">
            <a:extLst>
              <a:ext uri="{FF2B5EF4-FFF2-40B4-BE49-F238E27FC236}">
                <a16:creationId xmlns:a16="http://schemas.microsoft.com/office/drawing/2014/main" id="{3AB4E7A8-6511-17FD-1327-05224CF27841}"/>
              </a:ext>
            </a:extLst>
          </p:cNvPr>
          <p:cNvSpPr>
            <a:spLocks noGrp="1"/>
          </p:cNvSpPr>
          <p:nvPr>
            <p:ph type="ftr" sz="quarter" idx="3"/>
          </p:nvPr>
        </p:nvSpPr>
        <p:spPr>
          <a:prstGeom prst="rect">
            <a:avLst/>
          </a:prstGeom>
        </p:spPr>
        <p:txBody>
          <a:bodyPr vert="horz" lIns="91440" tIns="45720" rIns="91440" bIns="45720" rtlCol="0" anchor="ctr"/>
          <a:lstStyle>
            <a:lvl1pPr algn="ctr">
              <a:defRPr sz="800" b="0">
                <a:solidFill>
                  <a:schemeClr val="bg1">
                    <a:lumMod val="75000"/>
                  </a:schemeClr>
                </a:solidFill>
              </a:defRPr>
            </a:lvl1pPr>
          </a:lstStyle>
          <a:p>
            <a:r>
              <a:rPr lang="en-US"/>
              <a:t>UNCLASSIFIED</a:t>
            </a:r>
          </a:p>
        </p:txBody>
      </p:sp>
      <p:sp>
        <p:nvSpPr>
          <p:cNvPr id="10" name="Date Placeholder 3">
            <a:extLst>
              <a:ext uri="{FF2B5EF4-FFF2-40B4-BE49-F238E27FC236}">
                <a16:creationId xmlns:a16="http://schemas.microsoft.com/office/drawing/2014/main" id="{6BC3CBA3-F6EC-85BE-A7AA-2C68EF753757}"/>
              </a:ext>
            </a:extLst>
          </p:cNvPr>
          <p:cNvSpPr>
            <a:spLocks noGrp="1"/>
          </p:cNvSpPr>
          <p:nvPr>
            <p:ph type="dt" sz="half" idx="2"/>
          </p:nvPr>
        </p:nvSpPr>
        <p:spPr>
          <a:prstGeom prst="rect">
            <a:avLst/>
          </a:prstGeom>
        </p:spPr>
        <p:txBody>
          <a:bodyPr/>
          <a:lstStyle>
            <a:lvl1pPr>
              <a:defRPr sz="800">
                <a:solidFill>
                  <a:schemeClr val="bg1">
                    <a:lumMod val="65000"/>
                  </a:schemeClr>
                </a:solidFill>
              </a:defRPr>
            </a:lvl1pPr>
          </a:lstStyle>
          <a:p>
            <a:r>
              <a:rPr lang="en-US"/>
              <a:t>JPEO-CBRND Command Brief</a:t>
            </a:r>
          </a:p>
        </p:txBody>
      </p:sp>
      <p:sp>
        <p:nvSpPr>
          <p:cNvPr id="7" name="Title 6">
            <a:extLst>
              <a:ext uri="{FF2B5EF4-FFF2-40B4-BE49-F238E27FC236}">
                <a16:creationId xmlns:a16="http://schemas.microsoft.com/office/drawing/2014/main" id="{ED0557C7-F434-B167-A1CC-BF4E9FCB32E1}"/>
              </a:ext>
            </a:extLst>
          </p:cNvPr>
          <p:cNvSpPr>
            <a:spLocks noGrp="1"/>
          </p:cNvSpPr>
          <p:nvPr>
            <p:ph type="title"/>
          </p:nvPr>
        </p:nvSpPr>
        <p:spPr/>
        <p:txBody>
          <a:bodyPr/>
          <a:lstStyle/>
          <a:p>
            <a:r>
              <a:rPr lang="en-US"/>
              <a:t>We Face A Complex Threat Environment</a:t>
            </a:r>
            <a:endParaRPr lang="en-US">
              <a:solidFill>
                <a:schemeClr val="bg1">
                  <a:lumMod val="75000"/>
                </a:schemeClr>
              </a:solidFill>
            </a:endParaRPr>
          </a:p>
        </p:txBody>
      </p:sp>
      <p:sp>
        <p:nvSpPr>
          <p:cNvPr id="4" name="Text Placeholder 3">
            <a:extLst>
              <a:ext uri="{FF2B5EF4-FFF2-40B4-BE49-F238E27FC236}">
                <a16:creationId xmlns:a16="http://schemas.microsoft.com/office/drawing/2014/main" id="{35ED9FD7-2AA4-46CE-A9BF-A712EC24EB90}"/>
              </a:ext>
            </a:extLst>
          </p:cNvPr>
          <p:cNvSpPr>
            <a:spLocks noGrp="1"/>
          </p:cNvSpPr>
          <p:nvPr>
            <p:ph type="body" sz="quarter" idx="11"/>
          </p:nvPr>
        </p:nvSpPr>
        <p:spPr/>
        <p:txBody>
          <a:bodyPr/>
          <a:lstStyle/>
          <a:p>
            <a:r>
              <a:rPr lang="en-US"/>
              <a:t>UNCLASSIFIED</a:t>
            </a:r>
          </a:p>
        </p:txBody>
      </p:sp>
      <p:pic>
        <p:nvPicPr>
          <p:cNvPr id="3" name="Picture 2">
            <a:extLst>
              <a:ext uri="{FF2B5EF4-FFF2-40B4-BE49-F238E27FC236}">
                <a16:creationId xmlns:a16="http://schemas.microsoft.com/office/drawing/2014/main" id="{DF9362A3-1000-0143-C1E0-3A690344EAD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 y="5826760"/>
            <a:ext cx="12192000" cy="482600"/>
          </a:xfrm>
          <a:prstGeom prst="rect">
            <a:avLst/>
          </a:prstGeom>
        </p:spPr>
      </p:pic>
      <p:pic>
        <p:nvPicPr>
          <p:cNvPr id="5" name="Picture 4">
            <a:extLst>
              <a:ext uri="{FF2B5EF4-FFF2-40B4-BE49-F238E27FC236}">
                <a16:creationId xmlns:a16="http://schemas.microsoft.com/office/drawing/2014/main" id="{3A1C622E-2BA8-57BA-ED42-8ED4BFA24BA8}"/>
              </a:ext>
            </a:extLst>
          </p:cNvPr>
          <p:cNvPicPr>
            <a:picLocks noChangeAspect="1"/>
          </p:cNvPicPr>
          <p:nvPr/>
        </p:nvPicPr>
        <p:blipFill>
          <a:blip r:embed="rId5"/>
          <a:srcRect/>
          <a:stretch/>
        </p:blipFill>
        <p:spPr>
          <a:xfrm>
            <a:off x="195473" y="873303"/>
            <a:ext cx="11687962" cy="4651271"/>
          </a:xfrm>
          <a:prstGeom prst="rect">
            <a:avLst/>
          </a:prstGeom>
        </p:spPr>
      </p:pic>
    </p:spTree>
    <p:extLst>
      <p:ext uri="{BB962C8B-B14F-4D97-AF65-F5344CB8AC3E}">
        <p14:creationId xmlns:p14="http://schemas.microsoft.com/office/powerpoint/2010/main" val="4194928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8BDB28-D087-0F47-89A1-FB856843067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10" name="Date Placeholder 3">
            <a:extLst>
              <a:ext uri="{FF2B5EF4-FFF2-40B4-BE49-F238E27FC236}">
                <a16:creationId xmlns:a16="http://schemas.microsoft.com/office/drawing/2014/main" id="{EC48310D-B8F4-5241-BA38-736DA13C94A0}"/>
              </a:ext>
            </a:extLst>
          </p:cNvPr>
          <p:cNvSpPr>
            <a:spLocks noGrp="1"/>
          </p:cNvSpPr>
          <p:nvPr>
            <p:ph type="dt" sz="half" idx="2"/>
          </p:nvPr>
        </p:nvSpPr>
        <p:spPr>
          <a:prstGeom prst="rect">
            <a:avLst/>
          </a:prstGeom>
        </p:spPr>
        <p:txBody>
          <a:bodyPr/>
          <a:lstStyle>
            <a:lvl1pPr>
              <a:defRPr sz="800">
                <a:solidFill>
                  <a:schemeClr val="bg1">
                    <a:lumMod val="65000"/>
                  </a:schemeClr>
                </a:solidFill>
              </a:defRPr>
            </a:lvl1pPr>
          </a:lstStyle>
          <a:p>
            <a:r>
              <a:rPr lang="en-US"/>
              <a:t>JPEO-CBRND Command Brief</a:t>
            </a:r>
          </a:p>
        </p:txBody>
      </p:sp>
      <p:sp>
        <p:nvSpPr>
          <p:cNvPr id="12" name="Title 11">
            <a:extLst>
              <a:ext uri="{FF2B5EF4-FFF2-40B4-BE49-F238E27FC236}">
                <a16:creationId xmlns:a16="http://schemas.microsoft.com/office/drawing/2014/main" id="{0CC0B740-3894-FD4F-966F-1F423418C1F9}"/>
              </a:ext>
            </a:extLst>
          </p:cNvPr>
          <p:cNvSpPr>
            <a:spLocks noGrp="1"/>
          </p:cNvSpPr>
          <p:nvPr>
            <p:ph type="title"/>
          </p:nvPr>
        </p:nvSpPr>
        <p:spPr/>
        <p:txBody>
          <a:bodyPr/>
          <a:lstStyle/>
          <a:p>
            <a:r>
              <a:rPr lang="en-US"/>
              <a:t>JPEO-CBRND STRATEGIC GOALS</a:t>
            </a:r>
          </a:p>
        </p:txBody>
      </p:sp>
      <p:sp>
        <p:nvSpPr>
          <p:cNvPr id="6" name="Footer Placeholder 4">
            <a:extLst>
              <a:ext uri="{FF2B5EF4-FFF2-40B4-BE49-F238E27FC236}">
                <a16:creationId xmlns:a16="http://schemas.microsoft.com/office/drawing/2014/main" id="{4B61FD16-13CF-2546-9488-030E7A139EC7}"/>
              </a:ext>
            </a:extLst>
          </p:cNvPr>
          <p:cNvSpPr>
            <a:spLocks noGrp="1"/>
          </p:cNvSpPr>
          <p:nvPr>
            <p:ph type="ftr" sz="quarter" idx="3"/>
          </p:nvPr>
        </p:nvSpPr>
        <p:spPr>
          <a:xfrm>
            <a:off x="5175637" y="6536114"/>
            <a:ext cx="1840726" cy="204470"/>
          </a:xfrm>
          <a:prstGeom prst="rect">
            <a:avLst/>
          </a:prstGeom>
        </p:spPr>
        <p:txBody>
          <a:bodyPr vert="horz" lIns="91440" tIns="45720" rIns="91440" bIns="45720" rtlCol="0" anchor="ctr"/>
          <a:lstStyle>
            <a:lvl1pPr algn="ctr">
              <a:defRPr sz="800" b="0">
                <a:solidFill>
                  <a:schemeClr val="bg1">
                    <a:lumMod val="75000"/>
                  </a:schemeClr>
                </a:solidFill>
              </a:defRPr>
            </a:lvl1pPr>
          </a:lstStyle>
          <a:p>
            <a:r>
              <a:rPr lang="en-US"/>
              <a:t>UNCLASSIFIED</a:t>
            </a:r>
          </a:p>
        </p:txBody>
      </p:sp>
      <p:pic>
        <p:nvPicPr>
          <p:cNvPr id="7" name="Picture 6">
            <a:extLst>
              <a:ext uri="{FF2B5EF4-FFF2-40B4-BE49-F238E27FC236}">
                <a16:creationId xmlns:a16="http://schemas.microsoft.com/office/drawing/2014/main" id="{43531BD1-DC40-8642-8477-769843C6B36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162906" y="264892"/>
            <a:ext cx="1755058" cy="640080"/>
          </a:xfrm>
          <a:prstGeom prst="rect">
            <a:avLst/>
          </a:prstGeom>
        </p:spPr>
      </p:pic>
      <p:sp>
        <p:nvSpPr>
          <p:cNvPr id="2" name="Footer Placeholder 2">
            <a:extLst>
              <a:ext uri="{FF2B5EF4-FFF2-40B4-BE49-F238E27FC236}">
                <a16:creationId xmlns:a16="http://schemas.microsoft.com/office/drawing/2014/main" id="{F61CB3D6-C2FC-AEBD-F777-03404EEB9BE9}"/>
              </a:ext>
            </a:extLst>
          </p:cNvPr>
          <p:cNvSpPr txBox="1">
            <a:spLocks/>
          </p:cNvSpPr>
          <p:nvPr/>
        </p:nvSpPr>
        <p:spPr>
          <a:xfrm>
            <a:off x="5328037" y="30156"/>
            <a:ext cx="1840726" cy="204470"/>
          </a:xfrm>
          <a:prstGeom prst="rect">
            <a:avLst/>
          </a:prstGeom>
        </p:spPr>
        <p:txBody>
          <a:bodyPr vert="horz" lIns="91440" tIns="45720" rIns="91440" bIns="45720" rtlCol="0" anchor="ctr"/>
          <a:lstStyle>
            <a:defPPr>
              <a:defRPr lang="en-US"/>
            </a:defPPr>
            <a:lvl1pPr marL="0" algn="ctr" defTabSz="914400" rtl="0" eaLnBrk="1" latinLnBrk="0" hangingPunct="1">
              <a:defRPr sz="800" b="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UNCLASSIFIED</a:t>
            </a:r>
          </a:p>
        </p:txBody>
      </p:sp>
    </p:spTree>
    <p:extLst>
      <p:ext uri="{BB962C8B-B14F-4D97-AF65-F5344CB8AC3E}">
        <p14:creationId xmlns:p14="http://schemas.microsoft.com/office/powerpoint/2010/main" val="3482019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A9874C-AB53-8E4A-8DBD-8D96DA75A42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1928" y="79521"/>
            <a:ext cx="11968143" cy="6732080"/>
          </a:xfrm>
          <a:prstGeom prst="rect">
            <a:avLst/>
          </a:prstGeom>
        </p:spPr>
      </p:pic>
      <p:sp>
        <p:nvSpPr>
          <p:cNvPr id="9" name="Date Placeholder 3">
            <a:extLst>
              <a:ext uri="{FF2B5EF4-FFF2-40B4-BE49-F238E27FC236}">
                <a16:creationId xmlns:a16="http://schemas.microsoft.com/office/drawing/2014/main" id="{6A640AC1-ECE1-0145-9910-820FDF103261}"/>
              </a:ext>
            </a:extLst>
          </p:cNvPr>
          <p:cNvSpPr>
            <a:spLocks noGrp="1"/>
          </p:cNvSpPr>
          <p:nvPr>
            <p:ph type="dt" sz="half" idx="2"/>
          </p:nvPr>
        </p:nvSpPr>
        <p:spPr>
          <a:xfrm>
            <a:off x="409221" y="6536114"/>
            <a:ext cx="2743200" cy="204470"/>
          </a:xfrm>
          <a:prstGeom prst="rect">
            <a:avLst/>
          </a:prstGeom>
        </p:spPr>
        <p:txBody>
          <a:bodyPr/>
          <a:lstStyle>
            <a:lvl1pPr>
              <a:defRPr sz="800">
                <a:solidFill>
                  <a:schemeClr val="bg1">
                    <a:lumMod val="65000"/>
                  </a:schemeClr>
                </a:solidFill>
              </a:defRPr>
            </a:lvl1pPr>
          </a:lstStyle>
          <a:p>
            <a:r>
              <a:rPr lang="en-US"/>
              <a:t>JPEO-CBRND Command Brief</a:t>
            </a:r>
          </a:p>
        </p:txBody>
      </p:sp>
      <p:sp>
        <p:nvSpPr>
          <p:cNvPr id="6" name="Footer Placeholder 4">
            <a:extLst>
              <a:ext uri="{FF2B5EF4-FFF2-40B4-BE49-F238E27FC236}">
                <a16:creationId xmlns:a16="http://schemas.microsoft.com/office/drawing/2014/main" id="{5BE33C0C-7518-534E-ADF3-E69AC8769907}"/>
              </a:ext>
            </a:extLst>
          </p:cNvPr>
          <p:cNvSpPr>
            <a:spLocks noGrp="1"/>
          </p:cNvSpPr>
          <p:nvPr>
            <p:ph type="ftr" sz="quarter" idx="3"/>
          </p:nvPr>
        </p:nvSpPr>
        <p:spPr>
          <a:xfrm>
            <a:off x="5175637" y="6636969"/>
            <a:ext cx="1840726" cy="204470"/>
          </a:xfrm>
          <a:prstGeom prst="rect">
            <a:avLst/>
          </a:prstGeom>
        </p:spPr>
        <p:txBody>
          <a:bodyPr vert="horz" lIns="91440" tIns="45720" rIns="91440" bIns="45720" rtlCol="0" anchor="ctr"/>
          <a:lstStyle>
            <a:lvl1pPr algn="ctr">
              <a:defRPr sz="800" b="0">
                <a:solidFill>
                  <a:schemeClr val="bg1">
                    <a:lumMod val="75000"/>
                  </a:schemeClr>
                </a:solidFill>
              </a:defRPr>
            </a:lvl1pPr>
          </a:lstStyle>
          <a:p>
            <a:r>
              <a:rPr lang="en-US"/>
              <a:t>UNCLASSIFIED</a:t>
            </a:r>
          </a:p>
        </p:txBody>
      </p:sp>
      <p:sp>
        <p:nvSpPr>
          <p:cNvPr id="2" name="Footer Placeholder 2">
            <a:extLst>
              <a:ext uri="{FF2B5EF4-FFF2-40B4-BE49-F238E27FC236}">
                <a16:creationId xmlns:a16="http://schemas.microsoft.com/office/drawing/2014/main" id="{8FFF261D-106E-0E5E-3A29-1528A572DCB6}"/>
              </a:ext>
            </a:extLst>
          </p:cNvPr>
          <p:cNvSpPr txBox="1">
            <a:spLocks/>
          </p:cNvSpPr>
          <p:nvPr/>
        </p:nvSpPr>
        <p:spPr>
          <a:xfrm>
            <a:off x="5328037" y="30156"/>
            <a:ext cx="1840726" cy="204470"/>
          </a:xfrm>
          <a:prstGeom prst="rect">
            <a:avLst/>
          </a:prstGeom>
        </p:spPr>
        <p:txBody>
          <a:bodyPr vert="horz" lIns="91440" tIns="45720" rIns="91440" bIns="45720" rtlCol="0" anchor="ctr"/>
          <a:lstStyle>
            <a:defPPr>
              <a:defRPr lang="en-US"/>
            </a:defPPr>
            <a:lvl1pPr marL="0" algn="ctr" defTabSz="914400" rtl="0" eaLnBrk="1" latinLnBrk="0" hangingPunct="1">
              <a:defRPr sz="800" b="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UNCLASSIFIED</a:t>
            </a:r>
          </a:p>
        </p:txBody>
      </p:sp>
    </p:spTree>
    <p:extLst>
      <p:ext uri="{BB962C8B-B14F-4D97-AF65-F5344CB8AC3E}">
        <p14:creationId xmlns:p14="http://schemas.microsoft.com/office/powerpoint/2010/main" val="3905653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1CCE12B1-255E-BD47-A8B2-4E131BC5BAC8}"/>
              </a:ext>
            </a:extLst>
          </p:cNvPr>
          <p:cNvSpPr>
            <a:spLocks noGrp="1"/>
          </p:cNvSpPr>
          <p:nvPr>
            <p:ph type="ftr" sz="quarter" idx="3"/>
          </p:nvPr>
        </p:nvSpPr>
        <p:spPr>
          <a:prstGeom prst="rect">
            <a:avLst/>
          </a:prstGeom>
        </p:spPr>
        <p:txBody>
          <a:bodyPr vert="horz" lIns="91440" tIns="45720" rIns="91440" bIns="45720" rtlCol="0" anchor="ctr"/>
          <a:lstStyle>
            <a:lvl1pPr algn="ctr">
              <a:defRPr sz="800" b="0">
                <a:solidFill>
                  <a:schemeClr val="bg1">
                    <a:lumMod val="75000"/>
                  </a:schemeClr>
                </a:solidFill>
              </a:defRPr>
            </a:lvl1pPr>
          </a:lstStyle>
          <a:p>
            <a:r>
              <a:rPr lang="en-US"/>
              <a:t>UNCLASSIFIED</a:t>
            </a:r>
          </a:p>
        </p:txBody>
      </p:sp>
      <p:sp>
        <p:nvSpPr>
          <p:cNvPr id="9" name="Date Placeholder 3">
            <a:extLst>
              <a:ext uri="{FF2B5EF4-FFF2-40B4-BE49-F238E27FC236}">
                <a16:creationId xmlns:a16="http://schemas.microsoft.com/office/drawing/2014/main" id="{49397EEE-204C-FF4F-9395-FBF1CFD56768}"/>
              </a:ext>
            </a:extLst>
          </p:cNvPr>
          <p:cNvSpPr>
            <a:spLocks noGrp="1"/>
          </p:cNvSpPr>
          <p:nvPr>
            <p:ph type="dt" sz="half" idx="2"/>
          </p:nvPr>
        </p:nvSpPr>
        <p:spPr>
          <a:prstGeom prst="rect">
            <a:avLst/>
          </a:prstGeom>
        </p:spPr>
        <p:txBody>
          <a:bodyPr/>
          <a:lstStyle>
            <a:lvl1pPr>
              <a:defRPr sz="800">
                <a:solidFill>
                  <a:schemeClr val="bg1">
                    <a:lumMod val="65000"/>
                  </a:schemeClr>
                </a:solidFill>
              </a:defRPr>
            </a:lvl1pPr>
          </a:lstStyle>
          <a:p>
            <a:r>
              <a:rPr lang="en-US"/>
              <a:t>JPEO-CBRND Command Brief</a:t>
            </a:r>
          </a:p>
        </p:txBody>
      </p:sp>
      <p:sp>
        <p:nvSpPr>
          <p:cNvPr id="2" name="Title 1">
            <a:extLst>
              <a:ext uri="{FF2B5EF4-FFF2-40B4-BE49-F238E27FC236}">
                <a16:creationId xmlns:a16="http://schemas.microsoft.com/office/drawing/2014/main" id="{0CBB7CA2-3418-2D45-8555-E1E97C62E80F}"/>
              </a:ext>
            </a:extLst>
          </p:cNvPr>
          <p:cNvSpPr>
            <a:spLocks noGrp="1"/>
          </p:cNvSpPr>
          <p:nvPr>
            <p:ph type="title"/>
          </p:nvPr>
        </p:nvSpPr>
        <p:spPr/>
        <p:txBody>
          <a:bodyPr/>
          <a:lstStyle/>
          <a:p>
            <a:r>
              <a:rPr lang="en-US"/>
              <a:t>Who we are and what we do</a:t>
            </a:r>
            <a:endParaRPr lang="en-US">
              <a:solidFill>
                <a:schemeClr val="bg1">
                  <a:lumMod val="75000"/>
                </a:schemeClr>
              </a:solidFill>
            </a:endParaRPr>
          </a:p>
        </p:txBody>
      </p:sp>
      <p:sp>
        <p:nvSpPr>
          <p:cNvPr id="7" name="Text Placeholder 6">
            <a:extLst>
              <a:ext uri="{FF2B5EF4-FFF2-40B4-BE49-F238E27FC236}">
                <a16:creationId xmlns:a16="http://schemas.microsoft.com/office/drawing/2014/main" id="{BD86E503-8920-69FD-AC16-E8BAA9785611}"/>
              </a:ext>
            </a:extLst>
          </p:cNvPr>
          <p:cNvSpPr>
            <a:spLocks noGrp="1"/>
          </p:cNvSpPr>
          <p:nvPr>
            <p:ph type="body" sz="quarter" idx="11"/>
          </p:nvPr>
        </p:nvSpPr>
        <p:spPr/>
        <p:txBody>
          <a:bodyPr/>
          <a:lstStyle/>
          <a:p>
            <a:r>
              <a:rPr lang="en-US"/>
              <a:t>UNCLASSIFIED</a:t>
            </a:r>
          </a:p>
        </p:txBody>
      </p:sp>
      <p:pic>
        <p:nvPicPr>
          <p:cNvPr id="5" name="Picture 4">
            <a:extLst>
              <a:ext uri="{FF2B5EF4-FFF2-40B4-BE49-F238E27FC236}">
                <a16:creationId xmlns:a16="http://schemas.microsoft.com/office/drawing/2014/main" id="{AC28367C-14AE-334F-B4BB-C896C304D38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952" y="1000665"/>
            <a:ext cx="12197949" cy="4553387"/>
          </a:xfrm>
          <a:prstGeom prst="rect">
            <a:avLst/>
          </a:prstGeom>
        </p:spPr>
      </p:pic>
      <p:pic>
        <p:nvPicPr>
          <p:cNvPr id="4" name="Picture 3">
            <a:extLst>
              <a:ext uri="{FF2B5EF4-FFF2-40B4-BE49-F238E27FC236}">
                <a16:creationId xmlns:a16="http://schemas.microsoft.com/office/drawing/2014/main" id="{E0D4E5B3-F931-2DE2-8FC9-1FC9203D4D8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364" y="5938146"/>
            <a:ext cx="12179271" cy="342541"/>
          </a:xfrm>
          <a:prstGeom prst="rect">
            <a:avLst/>
          </a:prstGeom>
        </p:spPr>
      </p:pic>
    </p:spTree>
    <p:extLst>
      <p:ext uri="{BB962C8B-B14F-4D97-AF65-F5344CB8AC3E}">
        <p14:creationId xmlns:p14="http://schemas.microsoft.com/office/powerpoint/2010/main" val="732655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9328BC9F-9BE3-2A40-BB4F-7F4607706868}"/>
              </a:ext>
            </a:extLst>
          </p:cNvPr>
          <p:cNvSpPr>
            <a:spLocks noGrp="1"/>
          </p:cNvSpPr>
          <p:nvPr>
            <p:ph type="dt" sz="half" idx="2"/>
          </p:nvPr>
        </p:nvSpPr>
        <p:spPr>
          <a:prstGeom prst="rect">
            <a:avLst/>
          </a:prstGeom>
        </p:spPr>
        <p:txBody>
          <a:bodyPr/>
          <a:lstStyle>
            <a:lvl1pPr>
              <a:defRPr sz="800">
                <a:solidFill>
                  <a:schemeClr val="bg1">
                    <a:lumMod val="65000"/>
                  </a:schemeClr>
                </a:solidFill>
              </a:defRPr>
            </a:lvl1pPr>
          </a:lstStyle>
          <a:p>
            <a:r>
              <a:rPr lang="en-US"/>
              <a:t>JPEO-CBRND Command Brief</a:t>
            </a:r>
          </a:p>
        </p:txBody>
      </p:sp>
      <p:sp>
        <p:nvSpPr>
          <p:cNvPr id="8" name="Footer Placeholder 4">
            <a:extLst>
              <a:ext uri="{FF2B5EF4-FFF2-40B4-BE49-F238E27FC236}">
                <a16:creationId xmlns:a16="http://schemas.microsoft.com/office/drawing/2014/main" id="{71FD9632-7864-DC48-B4C6-42834145FB86}"/>
              </a:ext>
            </a:extLst>
          </p:cNvPr>
          <p:cNvSpPr>
            <a:spLocks noGrp="1"/>
          </p:cNvSpPr>
          <p:nvPr>
            <p:ph type="ftr" sz="quarter" idx="3"/>
          </p:nvPr>
        </p:nvSpPr>
        <p:spPr>
          <a:prstGeom prst="rect">
            <a:avLst/>
          </a:prstGeom>
        </p:spPr>
        <p:txBody>
          <a:bodyPr vert="horz" lIns="91440" tIns="45720" rIns="91440" bIns="45720" rtlCol="0" anchor="ctr"/>
          <a:lstStyle>
            <a:lvl1pPr algn="ctr">
              <a:defRPr sz="800" b="0">
                <a:solidFill>
                  <a:schemeClr val="bg1">
                    <a:lumMod val="75000"/>
                  </a:schemeClr>
                </a:solidFill>
              </a:defRPr>
            </a:lvl1pPr>
          </a:lstStyle>
          <a:p>
            <a:r>
              <a:rPr lang="en-US"/>
              <a:t>UNCLASSIFIED</a:t>
            </a:r>
          </a:p>
        </p:txBody>
      </p:sp>
      <p:sp>
        <p:nvSpPr>
          <p:cNvPr id="16" name="Text Placeholder 15">
            <a:extLst>
              <a:ext uri="{FF2B5EF4-FFF2-40B4-BE49-F238E27FC236}">
                <a16:creationId xmlns:a16="http://schemas.microsoft.com/office/drawing/2014/main" id="{0F527250-0257-88EB-E5E5-5FD5E39BEB24}"/>
              </a:ext>
            </a:extLst>
          </p:cNvPr>
          <p:cNvSpPr>
            <a:spLocks noGrp="1"/>
          </p:cNvSpPr>
          <p:nvPr>
            <p:ph type="body" sz="quarter" idx="12"/>
          </p:nvPr>
        </p:nvSpPr>
        <p:spPr/>
        <p:txBody>
          <a:bodyPr/>
          <a:lstStyle/>
          <a:p>
            <a:r>
              <a:rPr lang="en-US"/>
              <a:t>UNCLASSIFIED</a:t>
            </a:r>
          </a:p>
        </p:txBody>
      </p:sp>
      <p:sp>
        <p:nvSpPr>
          <p:cNvPr id="19" name="Title 11">
            <a:extLst>
              <a:ext uri="{FF2B5EF4-FFF2-40B4-BE49-F238E27FC236}">
                <a16:creationId xmlns:a16="http://schemas.microsoft.com/office/drawing/2014/main" id="{B5DD2266-CE81-73F4-E161-B7EDC511759B}"/>
              </a:ext>
            </a:extLst>
          </p:cNvPr>
          <p:cNvSpPr>
            <a:spLocks noGrp="1"/>
          </p:cNvSpPr>
          <p:nvPr>
            <p:ph type="title"/>
          </p:nvPr>
        </p:nvSpPr>
        <p:spPr>
          <a:xfrm>
            <a:off x="761917" y="1292225"/>
            <a:ext cx="3352881" cy="684465"/>
          </a:xfrm>
        </p:spPr>
        <p:txBody>
          <a:bodyPr/>
          <a:lstStyle/>
          <a:p>
            <a:r>
              <a:rPr lang="en-US" b="0">
                <a:solidFill>
                  <a:srgbClr val="FFFFFF"/>
                </a:solidFill>
              </a:rPr>
              <a:t>National Policies and Guidance</a:t>
            </a:r>
            <a:br>
              <a:rPr lang="en-US" b="0">
                <a:solidFill>
                  <a:srgbClr val="FFFFFF"/>
                </a:solidFill>
              </a:rPr>
            </a:br>
            <a:endParaRPr lang="en-US"/>
          </a:p>
        </p:txBody>
      </p:sp>
      <p:cxnSp>
        <p:nvCxnSpPr>
          <p:cNvPr id="20" name="Straight Connector 19">
            <a:extLst>
              <a:ext uri="{FF2B5EF4-FFF2-40B4-BE49-F238E27FC236}">
                <a16:creationId xmlns:a16="http://schemas.microsoft.com/office/drawing/2014/main" id="{489C86BE-4924-B800-5F55-90E2BD5A5B92}"/>
              </a:ext>
            </a:extLst>
          </p:cNvPr>
          <p:cNvCxnSpPr/>
          <p:nvPr/>
        </p:nvCxnSpPr>
        <p:spPr>
          <a:xfrm>
            <a:off x="609557" y="2206948"/>
            <a:ext cx="36576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D7FAC29-E441-E392-0BC7-D5C5F93C8EB1}"/>
              </a:ext>
            </a:extLst>
          </p:cNvPr>
          <p:cNvSpPr txBox="1"/>
          <p:nvPr/>
        </p:nvSpPr>
        <p:spPr>
          <a:xfrm>
            <a:off x="609557" y="2370553"/>
            <a:ext cx="3892061" cy="3011274"/>
          </a:xfrm>
          <a:prstGeom prst="rect">
            <a:avLst/>
          </a:prstGeom>
          <a:noFill/>
        </p:spPr>
        <p:txBody>
          <a:bodyPr wrap="square" lIns="91440" tIns="45720" rIns="91440" bIns="45720" rtlCol="0" anchor="t">
            <a:spAutoFit/>
          </a:bodyPr>
          <a:lstStyle/>
          <a:p>
            <a:pPr marL="171450" indent="-171450">
              <a:lnSpc>
                <a:spcPct val="150000"/>
              </a:lnSpc>
              <a:spcAft>
                <a:spcPts val="400"/>
              </a:spcAft>
              <a:buFont typeface="Wingdings" pitchFamily="2" charset="2"/>
              <a:buChar char="v"/>
            </a:pPr>
            <a:r>
              <a:rPr lang="en-US" sz="1200">
                <a:solidFill>
                  <a:schemeClr val="bg1"/>
                </a:solidFill>
              </a:rPr>
              <a:t>National Security Strategy (2022)</a:t>
            </a:r>
          </a:p>
          <a:p>
            <a:pPr marL="171450" indent="-171450">
              <a:lnSpc>
                <a:spcPct val="150000"/>
              </a:lnSpc>
              <a:spcAft>
                <a:spcPts val="400"/>
              </a:spcAft>
              <a:buFont typeface="Wingdings" pitchFamily="2" charset="2"/>
              <a:buChar char="v"/>
            </a:pPr>
            <a:r>
              <a:rPr lang="en-US" sz="1200">
                <a:solidFill>
                  <a:schemeClr val="bg1"/>
                </a:solidFill>
              </a:rPr>
              <a:t>Interim National Defense Strategic Guidance (2025) </a:t>
            </a:r>
            <a:endParaRPr lang="en-US" sz="1200">
              <a:solidFill>
                <a:schemeClr val="bg1"/>
              </a:solidFill>
              <a:cs typeface="Arial"/>
            </a:endParaRPr>
          </a:p>
          <a:p>
            <a:pPr marL="171450" indent="-171450">
              <a:lnSpc>
                <a:spcPct val="150000"/>
              </a:lnSpc>
              <a:spcAft>
                <a:spcPts val="400"/>
              </a:spcAft>
              <a:buFont typeface="Wingdings" pitchFamily="2" charset="2"/>
              <a:buChar char="v"/>
            </a:pPr>
            <a:r>
              <a:rPr lang="en-US" sz="1200">
                <a:solidFill>
                  <a:schemeClr val="bg1"/>
                </a:solidFill>
              </a:rPr>
              <a:t>DoD Strategy for Countering Weapons of Mass Destruction (2023)</a:t>
            </a:r>
          </a:p>
          <a:p>
            <a:pPr marL="171450" indent="-171450">
              <a:lnSpc>
                <a:spcPct val="150000"/>
              </a:lnSpc>
              <a:spcAft>
                <a:spcPts val="400"/>
              </a:spcAft>
              <a:buFont typeface="Wingdings" pitchFamily="2" charset="2"/>
              <a:buChar char="v"/>
            </a:pPr>
            <a:r>
              <a:rPr lang="en-US" sz="1200">
                <a:solidFill>
                  <a:schemeClr val="bg1"/>
                </a:solidFill>
              </a:rPr>
              <a:t>Biodefense Posture Review (2023)</a:t>
            </a:r>
          </a:p>
          <a:p>
            <a:pPr marL="171450" indent="-171450">
              <a:lnSpc>
                <a:spcPct val="150000"/>
              </a:lnSpc>
              <a:spcAft>
                <a:spcPts val="400"/>
              </a:spcAft>
              <a:buFont typeface="Wingdings" pitchFamily="2" charset="2"/>
              <a:buChar char="v"/>
            </a:pPr>
            <a:r>
              <a:rPr lang="en-US" sz="1200">
                <a:solidFill>
                  <a:schemeClr val="bg1"/>
                </a:solidFill>
              </a:rPr>
              <a:t>Army Biological Defense Strategy (2021) </a:t>
            </a:r>
          </a:p>
          <a:p>
            <a:pPr marL="171450" indent="-171450">
              <a:lnSpc>
                <a:spcPct val="150000"/>
              </a:lnSpc>
              <a:spcAft>
                <a:spcPts val="400"/>
              </a:spcAft>
              <a:buFont typeface="Wingdings" pitchFamily="2" charset="2"/>
              <a:buChar char="v"/>
            </a:pPr>
            <a:r>
              <a:rPr lang="en-US" sz="1200">
                <a:solidFill>
                  <a:schemeClr val="bg1"/>
                </a:solidFill>
              </a:rPr>
              <a:t>Chemical and Biological Defense Program Enterprise Strategy (2024) </a:t>
            </a:r>
            <a:br>
              <a:rPr lang="en-US" sz="1200"/>
            </a:br>
            <a:endParaRPr lang="en-US" sz="1200">
              <a:solidFill>
                <a:schemeClr val="bg1"/>
              </a:solidFill>
            </a:endParaRPr>
          </a:p>
          <a:p>
            <a:pPr marL="169545">
              <a:lnSpc>
                <a:spcPct val="60000"/>
              </a:lnSpc>
            </a:pPr>
            <a:r>
              <a:rPr lang="en-US" sz="1200" i="1">
                <a:solidFill>
                  <a:schemeClr val="bg1"/>
                </a:solidFill>
              </a:rPr>
              <a:t>…and others in development and coming soon</a:t>
            </a:r>
            <a:endParaRPr lang="en-US" sz="1200" i="1">
              <a:solidFill>
                <a:schemeClr val="bg1"/>
              </a:solidFill>
              <a:cs typeface="Arial" panose="020B0604020202020204"/>
            </a:endParaRPr>
          </a:p>
        </p:txBody>
      </p:sp>
      <p:pic>
        <p:nvPicPr>
          <p:cNvPr id="22" name="Picture 21">
            <a:extLst>
              <a:ext uri="{FF2B5EF4-FFF2-40B4-BE49-F238E27FC236}">
                <a16:creationId xmlns:a16="http://schemas.microsoft.com/office/drawing/2014/main" id="{614D7735-5130-2AEC-84BF-C69266A59D0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671358" y="129943"/>
            <a:ext cx="7168900" cy="6345184"/>
          </a:xfrm>
          <a:prstGeom prst="rect">
            <a:avLst/>
          </a:prstGeom>
        </p:spPr>
      </p:pic>
    </p:spTree>
    <p:extLst>
      <p:ext uri="{BB962C8B-B14F-4D97-AF65-F5344CB8AC3E}">
        <p14:creationId xmlns:p14="http://schemas.microsoft.com/office/powerpoint/2010/main" val="3694134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15B304F7-606B-AD69-550D-38E91BECE344}"/>
              </a:ext>
            </a:extLst>
          </p:cNvPr>
          <p:cNvSpPr>
            <a:spLocks noGrp="1"/>
          </p:cNvSpPr>
          <p:nvPr>
            <p:ph type="title"/>
          </p:nvPr>
        </p:nvSpPr>
        <p:spPr/>
        <p:txBody>
          <a:bodyPr/>
          <a:lstStyle/>
          <a:p>
            <a:r>
              <a:rPr lang="en-US"/>
              <a:t>JPEO-CBRND </a:t>
            </a:r>
            <a:br>
              <a:rPr lang="en-US"/>
            </a:br>
            <a:r>
              <a:rPr lang="en-US"/>
              <a:t>ORGANIZATION Leadership</a:t>
            </a:r>
          </a:p>
        </p:txBody>
      </p:sp>
      <p:sp>
        <p:nvSpPr>
          <p:cNvPr id="8" name="Date Placeholder 101">
            <a:extLst>
              <a:ext uri="{FF2B5EF4-FFF2-40B4-BE49-F238E27FC236}">
                <a16:creationId xmlns:a16="http://schemas.microsoft.com/office/drawing/2014/main" id="{AA18D6E7-329E-C1AD-5771-51FD42CD0B76}"/>
              </a:ext>
            </a:extLst>
          </p:cNvPr>
          <p:cNvSpPr>
            <a:spLocks noGrp="1"/>
          </p:cNvSpPr>
          <p:nvPr>
            <p:ph type="dt" sz="half" idx="2"/>
          </p:nvPr>
        </p:nvSpPr>
        <p:spPr/>
        <p:txBody>
          <a:bodyPr/>
          <a:lstStyle/>
          <a:p>
            <a:r>
              <a:rPr lang="en-US">
                <a:solidFill>
                  <a:srgbClr val="898D91"/>
                </a:solidFill>
              </a:rPr>
              <a:t>JPEO-CBRND Command Brief</a:t>
            </a:r>
            <a:endParaRPr lang="en-US"/>
          </a:p>
        </p:txBody>
      </p:sp>
      <p:sp>
        <p:nvSpPr>
          <p:cNvPr id="5" name="Footer Placeholder 4">
            <a:extLst>
              <a:ext uri="{FF2B5EF4-FFF2-40B4-BE49-F238E27FC236}">
                <a16:creationId xmlns:a16="http://schemas.microsoft.com/office/drawing/2014/main" id="{C4A86228-124A-31FD-67FB-778CFA17FC21}"/>
              </a:ext>
            </a:extLst>
          </p:cNvPr>
          <p:cNvSpPr>
            <a:spLocks noGrp="1"/>
          </p:cNvSpPr>
          <p:nvPr>
            <p:ph type="ftr" sz="quarter" idx="3"/>
          </p:nvPr>
        </p:nvSpPr>
        <p:spPr>
          <a:prstGeom prst="rect">
            <a:avLst/>
          </a:prstGeom>
        </p:spPr>
        <p:txBody>
          <a:bodyPr vert="horz" lIns="91440" tIns="45720" rIns="91440" bIns="45720" rtlCol="0" anchor="ctr"/>
          <a:lstStyle>
            <a:lvl1pPr algn="ctr">
              <a:defRPr sz="800" b="0">
                <a:solidFill>
                  <a:schemeClr val="bg1">
                    <a:lumMod val="75000"/>
                  </a:schemeClr>
                </a:solidFill>
              </a:defRPr>
            </a:lvl1pPr>
          </a:lstStyle>
          <a:p>
            <a:r>
              <a:rPr lang="en-US"/>
              <a:t>UNCLASSIFIED</a:t>
            </a:r>
          </a:p>
        </p:txBody>
      </p:sp>
      <p:sp>
        <p:nvSpPr>
          <p:cNvPr id="3" name="Text Placeholder 2">
            <a:extLst>
              <a:ext uri="{FF2B5EF4-FFF2-40B4-BE49-F238E27FC236}">
                <a16:creationId xmlns:a16="http://schemas.microsoft.com/office/drawing/2014/main" id="{BCC44826-9D9F-3A25-C743-B6A86CDDA7B9}"/>
              </a:ext>
            </a:extLst>
          </p:cNvPr>
          <p:cNvSpPr>
            <a:spLocks noGrp="1"/>
          </p:cNvSpPr>
          <p:nvPr>
            <p:ph type="body" sz="quarter" idx="12"/>
          </p:nvPr>
        </p:nvSpPr>
        <p:spPr/>
        <p:txBody>
          <a:bodyPr/>
          <a:lstStyle/>
          <a:p>
            <a:endParaRPr lang="en-US"/>
          </a:p>
        </p:txBody>
      </p:sp>
      <p:cxnSp>
        <p:nvCxnSpPr>
          <p:cNvPr id="6" name="Straight Connector 5">
            <a:extLst>
              <a:ext uri="{FF2B5EF4-FFF2-40B4-BE49-F238E27FC236}">
                <a16:creationId xmlns:a16="http://schemas.microsoft.com/office/drawing/2014/main" id="{6D71A76F-F55D-095C-F1FB-A56EBF8C6F5E}"/>
              </a:ext>
            </a:extLst>
          </p:cNvPr>
          <p:cNvCxnSpPr>
            <a:cxnSpLocks/>
          </p:cNvCxnSpPr>
          <p:nvPr/>
        </p:nvCxnSpPr>
        <p:spPr>
          <a:xfrm flipH="1">
            <a:off x="2146852" y="3251225"/>
            <a:ext cx="3946642"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36BB17F-F909-5442-ABAC-49F62615191A}"/>
              </a:ext>
            </a:extLst>
          </p:cNvPr>
          <p:cNvCxnSpPr/>
          <p:nvPr/>
        </p:nvCxnSpPr>
        <p:spPr>
          <a:xfrm flipH="1" flipV="1">
            <a:off x="6103433" y="2525032"/>
            <a:ext cx="1463040"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A person in a suit and tie&#10;&#10;AI-generated content may be incorrect.">
            <a:extLst>
              <a:ext uri="{FF2B5EF4-FFF2-40B4-BE49-F238E27FC236}">
                <a16:creationId xmlns:a16="http://schemas.microsoft.com/office/drawing/2014/main" id="{4AC3E71C-1304-479B-9670-DCF6AC4C47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82752" y="1962019"/>
            <a:ext cx="946315" cy="1182893"/>
          </a:xfrm>
          <a:prstGeom prst="rect">
            <a:avLst/>
          </a:prstGeom>
        </p:spPr>
      </p:pic>
      <p:pic>
        <p:nvPicPr>
          <p:cNvPr id="13" name="Picture 12" descr="A person in a suit and tie&#10;&#10;AI-generated content may be incorrect.">
            <a:extLst>
              <a:ext uri="{FF2B5EF4-FFF2-40B4-BE49-F238E27FC236}">
                <a16:creationId xmlns:a16="http://schemas.microsoft.com/office/drawing/2014/main" id="{835BE1DB-937E-5FB6-403D-5E6F6116896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494814" y="2540968"/>
            <a:ext cx="949031" cy="1186289"/>
          </a:xfrm>
          <a:prstGeom prst="rect">
            <a:avLst/>
          </a:prstGeom>
        </p:spPr>
      </p:pic>
      <p:sp>
        <p:nvSpPr>
          <p:cNvPr id="14" name="Text Placeholder 3">
            <a:extLst>
              <a:ext uri="{FF2B5EF4-FFF2-40B4-BE49-F238E27FC236}">
                <a16:creationId xmlns:a16="http://schemas.microsoft.com/office/drawing/2014/main" id="{BF309374-7A15-F4C6-C9D4-B87417C761FA}"/>
              </a:ext>
            </a:extLst>
          </p:cNvPr>
          <p:cNvSpPr txBox="1">
            <a:spLocks/>
          </p:cNvSpPr>
          <p:nvPr/>
        </p:nvSpPr>
        <p:spPr>
          <a:xfrm>
            <a:off x="5586338" y="28516"/>
            <a:ext cx="1019323" cy="177800"/>
          </a:xfrm>
          <a:prstGeom prst="rect">
            <a:avLst/>
          </a:prstGeom>
        </p:spPr>
        <p:txBody>
          <a:bodyPr/>
          <a:lstStyle>
            <a:lvl1pPr marL="0" indent="0" algn="ctr" defTabSz="914400" rtl="0" eaLnBrk="1" latinLnBrk="0" hangingPunct="1">
              <a:lnSpc>
                <a:spcPct val="90000"/>
              </a:lnSpc>
              <a:spcBef>
                <a:spcPts val="1000"/>
              </a:spcBef>
              <a:buFontTx/>
              <a:buNone/>
              <a:defRPr sz="800" kern="1200">
                <a:solidFill>
                  <a:schemeClr val="bg1">
                    <a:lumMod val="75000"/>
                  </a:schemeClr>
                </a:solidFill>
                <a:latin typeface="+mn-lt"/>
                <a:ea typeface="+mn-ea"/>
                <a:cs typeface="+mn-cs"/>
              </a:defRPr>
            </a:lvl1pPr>
            <a:lvl2pPr marL="457200" indent="0" algn="l" defTabSz="914400" rtl="0" eaLnBrk="1" latinLnBrk="0" hangingPunct="1">
              <a:lnSpc>
                <a:spcPct val="90000"/>
              </a:lnSpc>
              <a:spcBef>
                <a:spcPts val="500"/>
              </a:spcBef>
              <a:buFontTx/>
              <a:buNone/>
              <a:defRPr sz="800" kern="1200">
                <a:solidFill>
                  <a:schemeClr val="bg1">
                    <a:lumMod val="75000"/>
                  </a:schemeClr>
                </a:solidFill>
                <a:latin typeface="+mn-lt"/>
                <a:ea typeface="+mn-ea"/>
                <a:cs typeface="+mn-cs"/>
              </a:defRPr>
            </a:lvl2pPr>
            <a:lvl3pPr marL="914400" indent="0" algn="l" defTabSz="914400" rtl="0" eaLnBrk="1" latinLnBrk="0" hangingPunct="1">
              <a:lnSpc>
                <a:spcPct val="90000"/>
              </a:lnSpc>
              <a:spcBef>
                <a:spcPts val="500"/>
              </a:spcBef>
              <a:buFontTx/>
              <a:buNone/>
              <a:defRPr sz="800" kern="1200">
                <a:solidFill>
                  <a:schemeClr val="bg1">
                    <a:lumMod val="75000"/>
                  </a:schemeClr>
                </a:solidFill>
                <a:latin typeface="+mn-lt"/>
                <a:ea typeface="+mn-ea"/>
                <a:cs typeface="+mn-cs"/>
              </a:defRPr>
            </a:lvl3pPr>
            <a:lvl4pPr marL="1371600" indent="0" algn="l" defTabSz="914400" rtl="0" eaLnBrk="1" latinLnBrk="0" hangingPunct="1">
              <a:lnSpc>
                <a:spcPct val="90000"/>
              </a:lnSpc>
              <a:spcBef>
                <a:spcPts val="500"/>
              </a:spcBef>
              <a:buFontTx/>
              <a:buNone/>
              <a:defRPr sz="800" kern="1200">
                <a:solidFill>
                  <a:schemeClr val="bg1">
                    <a:lumMod val="75000"/>
                  </a:schemeClr>
                </a:solidFill>
                <a:latin typeface="+mn-lt"/>
                <a:ea typeface="+mn-ea"/>
                <a:cs typeface="+mn-cs"/>
              </a:defRPr>
            </a:lvl4pPr>
            <a:lvl5pPr marL="1828800" indent="0" algn="l" defTabSz="914400" rtl="0" eaLnBrk="1" latinLnBrk="0" hangingPunct="1">
              <a:lnSpc>
                <a:spcPct val="90000"/>
              </a:lnSpc>
              <a:spcBef>
                <a:spcPts val="500"/>
              </a:spcBef>
              <a:buFontTx/>
              <a:buNone/>
              <a:defRPr sz="800" kern="1200">
                <a:solidFill>
                  <a:schemeClr val="bg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UNCLASSIFIED</a:t>
            </a:r>
          </a:p>
          <a:p>
            <a:endParaRPr lang="en-US"/>
          </a:p>
        </p:txBody>
      </p:sp>
      <p:cxnSp>
        <p:nvCxnSpPr>
          <p:cNvPr id="15" name="Straight Connector 14">
            <a:extLst>
              <a:ext uri="{FF2B5EF4-FFF2-40B4-BE49-F238E27FC236}">
                <a16:creationId xmlns:a16="http://schemas.microsoft.com/office/drawing/2014/main" id="{AC828CEF-0D82-01B9-AA48-BCE74368690F}"/>
              </a:ext>
            </a:extLst>
          </p:cNvPr>
          <p:cNvCxnSpPr>
            <a:cxnSpLocks/>
            <a:stCxn id="29" idx="0"/>
          </p:cNvCxnSpPr>
          <p:nvPr/>
        </p:nvCxnSpPr>
        <p:spPr>
          <a:xfrm>
            <a:off x="6095104" y="1707079"/>
            <a:ext cx="0" cy="2354192"/>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ECD4DE7-D9A1-38BA-A478-9C627F1ACD0B}"/>
              </a:ext>
            </a:extLst>
          </p:cNvPr>
          <p:cNvSpPr txBox="1"/>
          <p:nvPr/>
        </p:nvSpPr>
        <p:spPr>
          <a:xfrm>
            <a:off x="7564315" y="4277640"/>
            <a:ext cx="3010195" cy="2237784"/>
          </a:xfrm>
          <a:prstGeom prst="rect">
            <a:avLst/>
          </a:prstGeom>
          <a:solidFill>
            <a:schemeClr val="bg1">
              <a:lumMod val="85000"/>
            </a:schemeClr>
          </a:solidFill>
          <a:ln>
            <a:noFill/>
          </a:ln>
        </p:spPr>
        <p:txBody>
          <a:bodyPr wrap="square" rtlCol="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50" b="1" i="0" u="none" strike="noStrike" kern="1200" cap="none" spc="0" normalizeH="0" baseline="0" noProof="0">
                <a:ln>
                  <a:noFill/>
                </a:ln>
                <a:solidFill>
                  <a:srgbClr val="002A3A"/>
                </a:solidFill>
                <a:effectLst/>
                <a:uLnTx/>
                <a:uFillTx/>
                <a:latin typeface="Arial" panose="020B0604020202020204" pitchFamily="34" charset="0"/>
                <a:ea typeface="+mn-ea"/>
                <a:cs typeface="Arial" panose="020B0604020202020204" pitchFamily="34" charset="0"/>
              </a:rPr>
              <a:t>Joint Project Leads (JPL)</a:t>
            </a:r>
          </a:p>
        </p:txBody>
      </p:sp>
      <p:sp>
        <p:nvSpPr>
          <p:cNvPr id="21" name="TextBox 20">
            <a:extLst>
              <a:ext uri="{FF2B5EF4-FFF2-40B4-BE49-F238E27FC236}">
                <a16:creationId xmlns:a16="http://schemas.microsoft.com/office/drawing/2014/main" id="{07603F24-2122-7E4C-44C2-B2D9BA301B88}"/>
              </a:ext>
            </a:extLst>
          </p:cNvPr>
          <p:cNvSpPr txBox="1"/>
          <p:nvPr/>
        </p:nvSpPr>
        <p:spPr>
          <a:xfrm>
            <a:off x="1131710" y="4277640"/>
            <a:ext cx="5587581" cy="2237784"/>
          </a:xfrm>
          <a:prstGeom prst="rect">
            <a:avLst/>
          </a:prstGeom>
          <a:solidFill>
            <a:schemeClr val="bg1">
              <a:lumMod val="85000"/>
            </a:schemeClr>
          </a:solidFill>
        </p:spPr>
        <p:txBody>
          <a:bodyPr wrap="square" rtlCol="0">
            <a:noAutofit/>
          </a:bodyPr>
          <a:lstStyle/>
          <a:p>
            <a:pPr marL="0" marR="0" lvl="0" indent="0" algn="ctr" defTabSz="914400" rtl="0" eaLnBrk="1" fontAlgn="auto" latinLnBrk="0" hangingPunct="1">
              <a:lnSpc>
                <a:spcPct val="150000"/>
              </a:lnSpc>
              <a:spcAft>
                <a:spcPts val="0"/>
              </a:spcAft>
              <a:buClrTx/>
              <a:buSzTx/>
              <a:buFontTx/>
              <a:buNone/>
              <a:tabLst/>
              <a:defRPr/>
            </a:pPr>
            <a:r>
              <a:rPr kumimoji="0" lang="en-US" sz="950" b="1" i="0" u="none" strike="noStrike" kern="1200" cap="none" spc="0" normalizeH="0" baseline="0" noProof="0">
                <a:ln>
                  <a:noFill/>
                </a:ln>
                <a:solidFill>
                  <a:srgbClr val="002A3A"/>
                </a:solidFill>
                <a:effectLst/>
                <a:uLnTx/>
                <a:uFillTx/>
                <a:latin typeface="Arial" panose="020B0604020202020204" pitchFamily="34" charset="0"/>
                <a:ea typeface="+mn-ea"/>
                <a:cs typeface="Arial" panose="020B0604020202020204" pitchFamily="34" charset="0"/>
              </a:rPr>
              <a:t>Joint Project Managers (JPM)</a:t>
            </a:r>
          </a:p>
        </p:txBody>
      </p:sp>
      <p:cxnSp>
        <p:nvCxnSpPr>
          <p:cNvPr id="22" name="Straight Connector 21">
            <a:extLst>
              <a:ext uri="{FF2B5EF4-FFF2-40B4-BE49-F238E27FC236}">
                <a16:creationId xmlns:a16="http://schemas.microsoft.com/office/drawing/2014/main" id="{7B9A01D0-6D20-9A22-CFB6-9E3F1D9AD962}"/>
              </a:ext>
            </a:extLst>
          </p:cNvPr>
          <p:cNvCxnSpPr/>
          <p:nvPr/>
        </p:nvCxnSpPr>
        <p:spPr>
          <a:xfrm flipH="1" flipV="1">
            <a:off x="4630454" y="2234527"/>
            <a:ext cx="1463040"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ECBB8927-BDDC-B8D0-61FC-25B9A9BD1335}"/>
              </a:ext>
            </a:extLst>
          </p:cNvPr>
          <p:cNvSpPr/>
          <p:nvPr/>
        </p:nvSpPr>
        <p:spPr>
          <a:xfrm>
            <a:off x="6880859" y="2932229"/>
            <a:ext cx="952691" cy="475344"/>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2A3A"/>
                </a:solidFill>
                <a:effectLst/>
                <a:uLnTx/>
                <a:uFillTx/>
                <a:latin typeface="Arial" panose="020B0604020202020204" pitchFamily="34" charset="0"/>
                <a:ea typeface="+mn-ea"/>
                <a:cs typeface="Arial" panose="020B0604020202020204" pitchFamily="34" charset="0"/>
              </a:rPr>
              <a:t>Chief of Staff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002A3A"/>
                </a:solidFill>
                <a:effectLst/>
                <a:uLnTx/>
                <a:uFillTx/>
                <a:latin typeface="Arial" panose="020B0604020202020204" pitchFamily="34" charset="0"/>
                <a:ea typeface="+mn-ea"/>
                <a:cs typeface="Arial" panose="020B0604020202020204" pitchFamily="34" charset="0"/>
              </a:rPr>
              <a:t>Mr. Gordon Graham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002A3A"/>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7803A584-0C08-C814-ED06-72F9B06D979C}"/>
              </a:ext>
            </a:extLst>
          </p:cNvPr>
          <p:cNvSpPr/>
          <p:nvPr/>
        </p:nvSpPr>
        <p:spPr>
          <a:xfrm>
            <a:off x="6882574" y="3293309"/>
            <a:ext cx="950976" cy="45919"/>
          </a:xfrm>
          <a:prstGeom prst="rect">
            <a:avLst/>
          </a:prstGeom>
          <a:solidFill>
            <a:srgbClr val="002A3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5" name="Group 24">
            <a:extLst>
              <a:ext uri="{FF2B5EF4-FFF2-40B4-BE49-F238E27FC236}">
                <a16:creationId xmlns:a16="http://schemas.microsoft.com/office/drawing/2014/main" id="{76086ADD-524A-DD78-6348-A51270760724}"/>
              </a:ext>
            </a:extLst>
          </p:cNvPr>
          <p:cNvGrpSpPr/>
          <p:nvPr/>
        </p:nvGrpSpPr>
        <p:grpSpPr>
          <a:xfrm>
            <a:off x="5619614" y="214896"/>
            <a:ext cx="950978" cy="1538102"/>
            <a:chOff x="5619614" y="157447"/>
            <a:chExt cx="950978" cy="1538102"/>
          </a:xfrm>
        </p:grpSpPr>
        <p:pic>
          <p:nvPicPr>
            <p:cNvPr id="26" name="Picture 25">
              <a:extLst>
                <a:ext uri="{FF2B5EF4-FFF2-40B4-BE49-F238E27FC236}">
                  <a16:creationId xmlns:a16="http://schemas.microsoft.com/office/drawing/2014/main" id="{90EFB33A-8761-8768-5B8E-DFABFBB896C1}"/>
                </a:ext>
              </a:extLst>
            </p:cNvPr>
            <p:cNvPicPr>
              <a:picLocks noChangeAspect="1"/>
            </p:cNvPicPr>
            <p:nvPr/>
          </p:nvPicPr>
          <p:blipFill>
            <a:blip r:embed="rId5" cstate="screen">
              <a:extLst>
                <a:ext uri="{28A0092B-C50C-407E-A947-70E740481C1C}">
                  <a14:useLocalDpi xmlns:a14="http://schemas.microsoft.com/office/drawing/2010/main"/>
                </a:ext>
              </a:extLst>
            </a:blip>
            <a:srcRect b="-2493"/>
            <a:stretch>
              <a:fillRect/>
            </a:stretch>
          </p:blipFill>
          <p:spPr>
            <a:xfrm>
              <a:off x="5619614" y="157447"/>
              <a:ext cx="950976" cy="1185925"/>
            </a:xfrm>
            <a:prstGeom prst="rect">
              <a:avLst/>
            </a:prstGeom>
          </p:spPr>
        </p:pic>
        <p:grpSp>
          <p:nvGrpSpPr>
            <p:cNvPr id="27" name="Group 26">
              <a:extLst>
                <a:ext uri="{FF2B5EF4-FFF2-40B4-BE49-F238E27FC236}">
                  <a16:creationId xmlns:a16="http://schemas.microsoft.com/office/drawing/2014/main" id="{BC849AF3-A640-195E-9464-9DEC740117A3}"/>
                </a:ext>
              </a:extLst>
            </p:cNvPr>
            <p:cNvGrpSpPr>
              <a:grpSpLocks noChangeAspect="1"/>
            </p:cNvGrpSpPr>
            <p:nvPr/>
          </p:nvGrpSpPr>
          <p:grpSpPr>
            <a:xfrm>
              <a:off x="5619615" y="1094044"/>
              <a:ext cx="950977" cy="601505"/>
              <a:chOff x="4006168" y="2635108"/>
              <a:chExt cx="946832" cy="598885"/>
            </a:xfrm>
          </p:grpSpPr>
          <p:sp>
            <p:nvSpPr>
              <p:cNvPr id="28" name="Rectangle 27">
                <a:extLst>
                  <a:ext uri="{FF2B5EF4-FFF2-40B4-BE49-F238E27FC236}">
                    <a16:creationId xmlns:a16="http://schemas.microsoft.com/office/drawing/2014/main" id="{73260BB4-9F71-76E8-DB1D-8456B10C321D}"/>
                  </a:ext>
                </a:extLst>
              </p:cNvPr>
              <p:cNvSpPr/>
              <p:nvPr/>
            </p:nvSpPr>
            <p:spPr>
              <a:xfrm>
                <a:off x="4006168" y="2635108"/>
                <a:ext cx="946831" cy="52280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2A3A"/>
                    </a:solidFill>
                    <a:effectLst/>
                    <a:uLnTx/>
                    <a:uFillTx/>
                    <a:latin typeface="Arial" panose="020B0604020202020204" pitchFamily="34" charset="0"/>
                    <a:ea typeface="+mn-ea"/>
                    <a:cs typeface="Arial" panose="020B0604020202020204" pitchFamily="34" charset="0"/>
                  </a:rPr>
                  <a:t>JPEO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002A3A"/>
                    </a:solidFill>
                    <a:effectLst/>
                    <a:uLnTx/>
                    <a:uFillTx/>
                    <a:latin typeface="Arial" panose="020B0604020202020204" pitchFamily="34" charset="0"/>
                    <a:cs typeface="Arial" panose="020B0604020202020204" pitchFamily="34" charset="0"/>
                  </a:rPr>
                  <a:t>Mr. Darryl Colvin</a:t>
                </a:r>
                <a:br>
                  <a:rPr kumimoji="0" lang="en-US" sz="750" b="1" i="0" u="none" strike="noStrike" kern="1200" cap="none" spc="0" normalizeH="0" baseline="0" noProof="0" dirty="0">
                    <a:ln>
                      <a:noFill/>
                    </a:ln>
                    <a:solidFill>
                      <a:srgbClr val="002A3A"/>
                    </a:solidFill>
                    <a:effectLst/>
                    <a:uLnTx/>
                    <a:uFillTx/>
                    <a:latin typeface="Arial" panose="020B0604020202020204" pitchFamily="34" charset="0"/>
                    <a:cs typeface="Arial" panose="020B0604020202020204" pitchFamily="34" charset="0"/>
                  </a:rPr>
                </a:br>
                <a:endParaRPr kumimoji="0" lang="en-US" sz="400" b="1" i="0" u="none" strike="noStrike" kern="1200" cap="none" spc="0" normalizeH="0" baseline="0" noProof="0" dirty="0">
                  <a:ln>
                    <a:noFill/>
                  </a:ln>
                  <a:solidFill>
                    <a:srgbClr val="002A3A"/>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ts val="700"/>
                  </a:lnSpc>
                  <a:spcBef>
                    <a:spcPts val="0"/>
                  </a:spcBef>
                  <a:spcAft>
                    <a:spcPts val="0"/>
                  </a:spcAft>
                  <a:buClrTx/>
                  <a:buSzTx/>
                  <a:buFontTx/>
                  <a:buNone/>
                  <a:tabLst/>
                  <a:defRPr/>
                </a:pPr>
                <a:r>
                  <a:rPr kumimoji="0" lang="pt-BR" sz="700" b="0" i="1" u="none" strike="noStrike" kern="1200" cap="none" spc="0" normalizeH="0" baseline="0" noProof="0" dirty="0">
                    <a:ln>
                      <a:noFill/>
                    </a:ln>
                    <a:solidFill>
                      <a:srgbClr val="002A3A"/>
                    </a:solidFill>
                    <a:effectLst/>
                    <a:uLnTx/>
                    <a:uFillTx/>
                    <a:latin typeface="Arial" panose="020B0604020202020204" pitchFamily="34" charset="0"/>
                    <a:ea typeface="+mn-ea"/>
                    <a:cs typeface="Arial" panose="020B0604020202020204" pitchFamily="34" charset="0"/>
                  </a:rPr>
                  <a:t>Executive Assistant</a:t>
                </a:r>
              </a:p>
              <a:p>
                <a:pPr lvl="0" algn="ctr">
                  <a:lnSpc>
                    <a:spcPts val="700"/>
                  </a:lnSpc>
                  <a:defRPr/>
                </a:pPr>
                <a:r>
                  <a:rPr lang="pt-BR" sz="700" i="1" dirty="0">
                    <a:solidFill>
                      <a:srgbClr val="002A3A"/>
                    </a:solidFill>
                    <a:latin typeface="Arial" panose="020B0604020202020204" pitchFamily="34" charset="0"/>
                    <a:cs typeface="Arial" panose="020B0604020202020204" pitchFamily="34" charset="0"/>
                  </a:rPr>
                  <a:t>Ms. </a:t>
                </a:r>
                <a:r>
                  <a:rPr lang="pt-BR" sz="700" i="1" dirty="0" err="1">
                    <a:solidFill>
                      <a:srgbClr val="002A3A"/>
                    </a:solidFill>
                    <a:latin typeface="Arial" panose="020B0604020202020204" pitchFamily="34" charset="0"/>
                    <a:cs typeface="Arial" panose="020B0604020202020204" pitchFamily="34" charset="0"/>
                  </a:rPr>
                  <a:t>Quneitra</a:t>
                </a:r>
                <a:r>
                  <a:rPr lang="pt-BR" sz="700" i="1" dirty="0">
                    <a:solidFill>
                      <a:srgbClr val="002A3A"/>
                    </a:solidFill>
                    <a:latin typeface="Arial" panose="020B0604020202020204" pitchFamily="34" charset="0"/>
                    <a:cs typeface="Arial" panose="020B0604020202020204" pitchFamily="34" charset="0"/>
                  </a:rPr>
                  <a:t> Quintero</a:t>
                </a:r>
              </a:p>
            </p:txBody>
          </p:sp>
          <p:sp>
            <p:nvSpPr>
              <p:cNvPr id="29" name="Rectangle 28">
                <a:extLst>
                  <a:ext uri="{FF2B5EF4-FFF2-40B4-BE49-F238E27FC236}">
                    <a16:creationId xmlns:a16="http://schemas.microsoft.com/office/drawing/2014/main" id="{FA3E1C89-E8A8-4DDB-823F-CF29BBA59CFC}"/>
                  </a:ext>
                </a:extLst>
              </p:cNvPr>
              <p:cNvSpPr/>
              <p:nvPr/>
            </p:nvSpPr>
            <p:spPr>
              <a:xfrm>
                <a:off x="4006169" y="3188274"/>
                <a:ext cx="946831" cy="45719"/>
              </a:xfrm>
              <a:prstGeom prst="rect">
                <a:avLst/>
              </a:prstGeom>
              <a:solidFill>
                <a:srgbClr val="002A3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pic>
        <p:nvPicPr>
          <p:cNvPr id="30" name="Picture 29">
            <a:extLst>
              <a:ext uri="{FF2B5EF4-FFF2-40B4-BE49-F238E27FC236}">
                <a16:creationId xmlns:a16="http://schemas.microsoft.com/office/drawing/2014/main" id="{5620EA0F-1D62-616A-0476-4EEE400AAB8C}"/>
              </a:ext>
            </a:extLst>
          </p:cNvPr>
          <p:cNvPicPr>
            <a:picLocks noChangeAspect="1"/>
          </p:cNvPicPr>
          <p:nvPr/>
        </p:nvPicPr>
        <p:blipFill>
          <a:blip r:embed="rId6"/>
          <a:srcRect t="6966" b="-6966"/>
          <a:stretch>
            <a:fillRect/>
          </a:stretch>
        </p:blipFill>
        <p:spPr>
          <a:xfrm>
            <a:off x="9177577" y="4596543"/>
            <a:ext cx="1136201" cy="1422294"/>
          </a:xfrm>
          <a:prstGeom prst="rect">
            <a:avLst/>
          </a:prstGeom>
        </p:spPr>
      </p:pic>
      <p:sp>
        <p:nvSpPr>
          <p:cNvPr id="31" name="Rectangle 30">
            <a:extLst>
              <a:ext uri="{FF2B5EF4-FFF2-40B4-BE49-F238E27FC236}">
                <a16:creationId xmlns:a16="http://schemas.microsoft.com/office/drawing/2014/main" id="{1C832D47-FFC4-3C06-6DFE-F1B92F26FD6D}"/>
              </a:ext>
            </a:extLst>
          </p:cNvPr>
          <p:cNvSpPr/>
          <p:nvPr/>
        </p:nvSpPr>
        <p:spPr>
          <a:xfrm>
            <a:off x="9179441" y="5815175"/>
            <a:ext cx="1136201" cy="56981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2A3A"/>
                </a:solidFill>
                <a:effectLst/>
                <a:uLnTx/>
                <a:uFillTx/>
                <a:latin typeface="Arial" panose="020B0604020202020204" pitchFamily="34" charset="0"/>
                <a:ea typeface="+mn-ea"/>
                <a:cs typeface="Arial" panose="020B0604020202020204" pitchFamily="34" charset="0"/>
              </a:rPr>
              <a:t>Deputy JPL</a:t>
            </a:r>
            <a:br>
              <a:rPr kumimoji="0" lang="en-US" sz="700" b="1" i="0" u="none" strike="noStrike" kern="1200" cap="none" spc="0" normalizeH="0" baseline="0" noProof="0">
                <a:ln>
                  <a:noFill/>
                </a:ln>
                <a:solidFill>
                  <a:srgbClr val="002A3A"/>
                </a:solidFill>
                <a:effectLst/>
                <a:uLnTx/>
                <a:uFillTx/>
                <a:latin typeface="Arial" panose="020B0604020202020204" pitchFamily="34" charset="0"/>
                <a:ea typeface="+mn-ea"/>
                <a:cs typeface="Arial" panose="020B0604020202020204" pitchFamily="34" charset="0"/>
              </a:rPr>
            </a:br>
            <a:r>
              <a:rPr kumimoji="0" lang="en-US" sz="700" b="0" i="0" u="none" strike="noStrike" kern="1200" cap="none" spc="0" normalizeH="0" baseline="0" noProof="0">
                <a:ln>
                  <a:noFill/>
                </a:ln>
                <a:solidFill>
                  <a:srgbClr val="002A3A"/>
                </a:solidFill>
                <a:effectLst/>
                <a:uLnTx/>
                <a:uFillTx/>
                <a:latin typeface="Arial" panose="020B0604020202020204" pitchFamily="34" charset="0"/>
                <a:ea typeface="+mn-ea"/>
                <a:cs typeface="Arial" panose="020B0604020202020204" pitchFamily="34" charset="0"/>
              </a:rPr>
              <a:t>Ms. Nicky Dorsey</a:t>
            </a:r>
            <a:endParaRPr kumimoji="0" lang="en-US" sz="600" b="0" i="0" u="none" strike="noStrike" kern="1200" cap="none" spc="0" normalizeH="0" baseline="0" noProof="0">
              <a:ln>
                <a:noFill/>
              </a:ln>
              <a:solidFill>
                <a:srgbClr val="002A3A"/>
              </a:solidFill>
              <a:effectLst/>
              <a:uLnTx/>
              <a:uFillTx/>
              <a:latin typeface="Arial" panose="020B0604020202020204" pitchFamily="34" charset="0"/>
              <a:ea typeface="+mn-ea"/>
              <a:cs typeface="Arial" panose="020B0604020202020204" pitchFamily="34" charset="0"/>
            </a:endParaRPr>
          </a:p>
          <a:p>
            <a:pPr algn="ctr">
              <a:defRPr/>
            </a:pPr>
            <a:r>
              <a:rPr kumimoji="0" lang="en-US" sz="700" b="0" i="0" u="none" strike="noStrike" kern="1200" cap="none" spc="0" normalizeH="0" baseline="-25000" noProof="0">
                <a:ln>
                  <a:noFill/>
                </a:ln>
                <a:solidFill>
                  <a:srgbClr val="002A3A"/>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650" b="0" i="1" u="none" strike="noStrike" kern="1200" cap="none" spc="0" normalizeH="0" baseline="0" noProof="0">
                <a:ln>
                  <a:noFill/>
                </a:ln>
                <a:solidFill>
                  <a:srgbClr val="002A3A"/>
                </a:solidFill>
                <a:effectLst/>
                <a:uLnTx/>
                <a:uFillTx/>
                <a:latin typeface="Arial" panose="020B0604020202020204" pitchFamily="34" charset="0"/>
                <a:ea typeface="+mn-ea"/>
                <a:cs typeface="Arial" panose="020B0604020202020204" pitchFamily="34" charset="0"/>
              </a:rPr>
              <a:t>Executive Assistant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650" b="0" i="1" u="none" strike="noStrike" kern="1200" cap="none" spc="0" normalizeH="0" baseline="0" noProof="0">
                <a:ln>
                  <a:noFill/>
                </a:ln>
                <a:solidFill>
                  <a:srgbClr val="002A3A"/>
                </a:solidFill>
                <a:effectLst/>
                <a:uLnTx/>
                <a:uFillTx/>
                <a:latin typeface="Arial" panose="020B0604020202020204" pitchFamily="34" charset="0"/>
                <a:ea typeface="+mn-ea"/>
                <a:cs typeface="Arial" panose="020B0604020202020204" pitchFamily="34" charset="0"/>
              </a:rPr>
              <a:t>Ms. </a:t>
            </a:r>
            <a:r>
              <a:rPr kumimoji="0" lang="pt-BR" sz="650" b="0" i="1" u="none" strike="noStrike" kern="1200" cap="none" spc="0" normalizeH="0" baseline="0" noProof="0" err="1">
                <a:ln>
                  <a:noFill/>
                </a:ln>
                <a:solidFill>
                  <a:srgbClr val="002A3A"/>
                </a:solidFill>
                <a:effectLst/>
                <a:uLnTx/>
                <a:uFillTx/>
                <a:latin typeface="Arial" panose="020B0604020202020204" pitchFamily="34" charset="0"/>
                <a:ea typeface="+mn-ea"/>
                <a:cs typeface="Arial" panose="020B0604020202020204" pitchFamily="34" charset="0"/>
              </a:rPr>
              <a:t>Nehemirah</a:t>
            </a:r>
            <a:r>
              <a:rPr kumimoji="0" lang="pt-BR" sz="650" b="0" i="1" u="none" strike="noStrike" kern="1200" cap="none" spc="0" normalizeH="0" baseline="0" noProof="0">
                <a:ln>
                  <a:noFill/>
                </a:ln>
                <a:solidFill>
                  <a:srgbClr val="002A3A"/>
                </a:solidFill>
                <a:effectLst/>
                <a:uLnTx/>
                <a:uFillTx/>
                <a:latin typeface="Arial" panose="020B0604020202020204" pitchFamily="34" charset="0"/>
                <a:ea typeface="+mn-ea"/>
                <a:cs typeface="Arial" panose="020B0604020202020204" pitchFamily="34" charset="0"/>
              </a:rPr>
              <a:t> Maxwell</a:t>
            </a:r>
            <a:endParaRPr kumimoji="0" lang="en-US" sz="650" b="1" i="0" u="none" strike="noStrike" kern="1200" cap="none" spc="0" normalizeH="0" baseline="0" noProof="0">
              <a:ln>
                <a:noFill/>
              </a:ln>
              <a:solidFill>
                <a:srgbClr val="002A3A"/>
              </a:solidFill>
              <a:effectLst/>
              <a:uLnTx/>
              <a:uFillTx/>
              <a:latin typeface="Arial" panose="020B0604020202020204" pitchFamily="34" charset="0"/>
              <a:ea typeface="+mn-ea"/>
              <a:cs typeface="Arial" panose="020B0604020202020204" pitchFamily="34" charset="0"/>
            </a:endParaRPr>
          </a:p>
        </p:txBody>
      </p:sp>
      <p:sp>
        <p:nvSpPr>
          <p:cNvPr id="39" name="Rectangle 38">
            <a:extLst>
              <a:ext uri="{FF2B5EF4-FFF2-40B4-BE49-F238E27FC236}">
                <a16:creationId xmlns:a16="http://schemas.microsoft.com/office/drawing/2014/main" id="{855BEF22-E361-59A1-6091-0BE6A2D2A10F}"/>
              </a:ext>
            </a:extLst>
          </p:cNvPr>
          <p:cNvSpPr/>
          <p:nvPr/>
        </p:nvSpPr>
        <p:spPr>
          <a:xfrm>
            <a:off x="9180386" y="5478244"/>
            <a:ext cx="1135256" cy="338329"/>
          </a:xfrm>
          <a:prstGeom prst="rect">
            <a:avLst/>
          </a:prstGeom>
          <a:solidFill>
            <a:schemeClr val="bg1">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700"/>
              </a:lnSpc>
              <a:defRPr/>
            </a:pPr>
            <a:r>
              <a:rPr lang="en-US" sz="700" dirty="0">
                <a:solidFill>
                  <a:schemeClr val="bg1"/>
                </a:solidFill>
                <a:latin typeface="Arial" panose="020B0604020202020204" pitchFamily="34" charset="0"/>
                <a:cs typeface="Arial" panose="020B0604020202020204" pitchFamily="34" charset="0"/>
              </a:rPr>
              <a:t>JPL CBRND </a:t>
            </a:r>
            <a:br>
              <a:rPr lang="en-US" sz="700" dirty="0">
                <a:solidFill>
                  <a:schemeClr val="bg1"/>
                </a:solidFill>
                <a:latin typeface="Arial" panose="020B0604020202020204" pitchFamily="34" charset="0"/>
                <a:cs typeface="Arial" panose="020B0604020202020204" pitchFamily="34" charset="0"/>
              </a:rPr>
            </a:br>
            <a:r>
              <a:rPr lang="en-US" sz="650" dirty="0">
                <a:solidFill>
                  <a:schemeClr val="bg1"/>
                </a:solidFill>
                <a:latin typeface="Arial" panose="020B0604020202020204" pitchFamily="34" charset="0"/>
                <a:cs typeface="Arial" panose="020B0604020202020204" pitchFamily="34" charset="0"/>
              </a:rPr>
              <a:t>Enabling Biotechnologies</a:t>
            </a:r>
          </a:p>
          <a:p>
            <a:pPr algn="ctr">
              <a:defRPr/>
            </a:pPr>
            <a:r>
              <a:rPr kumimoji="0" lang="en-US" sz="75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Mr. Bruce Goodwin</a:t>
            </a:r>
          </a:p>
        </p:txBody>
      </p:sp>
      <p:sp>
        <p:nvSpPr>
          <p:cNvPr id="40" name="Rectangle 39">
            <a:extLst>
              <a:ext uri="{FF2B5EF4-FFF2-40B4-BE49-F238E27FC236}">
                <a16:creationId xmlns:a16="http://schemas.microsoft.com/office/drawing/2014/main" id="{02E9ED99-9EFD-154E-25EE-9C387E02119E}"/>
              </a:ext>
            </a:extLst>
          </p:cNvPr>
          <p:cNvSpPr/>
          <p:nvPr/>
        </p:nvSpPr>
        <p:spPr>
          <a:xfrm>
            <a:off x="9177578" y="6365025"/>
            <a:ext cx="1135257" cy="45719"/>
          </a:xfrm>
          <a:prstGeom prst="rect">
            <a:avLst/>
          </a:prstGeom>
          <a:solidFill>
            <a:schemeClr val="bg1">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2" name="Picture 41">
            <a:extLst>
              <a:ext uri="{FF2B5EF4-FFF2-40B4-BE49-F238E27FC236}">
                <a16:creationId xmlns:a16="http://schemas.microsoft.com/office/drawing/2014/main" id="{536A404F-49D1-F2D8-1F77-7DEAE610F8EB}"/>
              </a:ext>
            </a:extLst>
          </p:cNvPr>
          <p:cNvPicPr>
            <a:picLocks noChangeAspect="1"/>
          </p:cNvPicPr>
          <p:nvPr/>
        </p:nvPicPr>
        <p:blipFill>
          <a:blip r:embed="rId7" cstate="screen">
            <a:extLst>
              <a:ext uri="{28A0092B-C50C-407E-A947-70E740481C1C}">
                <a14:useLocalDpi xmlns:a14="http://schemas.microsoft.com/office/drawing/2010/main"/>
              </a:ext>
            </a:extLst>
          </a:blip>
          <a:srcRect b="-7541"/>
          <a:stretch>
            <a:fillRect/>
          </a:stretch>
        </p:blipFill>
        <p:spPr>
          <a:xfrm>
            <a:off x="7837573" y="4596543"/>
            <a:ext cx="1129810" cy="1366009"/>
          </a:xfrm>
          <a:prstGeom prst="rect">
            <a:avLst/>
          </a:prstGeom>
        </p:spPr>
      </p:pic>
      <p:sp>
        <p:nvSpPr>
          <p:cNvPr id="44" name="Rectangle 43">
            <a:extLst>
              <a:ext uri="{FF2B5EF4-FFF2-40B4-BE49-F238E27FC236}">
                <a16:creationId xmlns:a16="http://schemas.microsoft.com/office/drawing/2014/main" id="{6C55CAC4-7E13-3B2D-2DEF-748FC0119076}"/>
              </a:ext>
            </a:extLst>
          </p:cNvPr>
          <p:cNvSpPr/>
          <p:nvPr/>
        </p:nvSpPr>
        <p:spPr>
          <a:xfrm>
            <a:off x="7838997" y="5818830"/>
            <a:ext cx="1130078" cy="56981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2A3A"/>
                </a:solidFill>
                <a:effectLst/>
                <a:uLnTx/>
                <a:uFillTx/>
                <a:latin typeface="Arial" panose="020B0604020202020204" pitchFamily="34" charset="0"/>
                <a:ea typeface="+mn-ea"/>
                <a:cs typeface="Arial" panose="020B0604020202020204" pitchFamily="34" charset="0"/>
              </a:rPr>
              <a:t>Deputy JPL</a:t>
            </a:r>
            <a:br>
              <a:rPr kumimoji="0" lang="en-US" sz="700" b="1" i="0" u="none" strike="noStrike" kern="1200" cap="none" spc="0" normalizeH="0" baseline="0" noProof="0" dirty="0">
                <a:ln>
                  <a:noFill/>
                </a:ln>
                <a:solidFill>
                  <a:srgbClr val="002A3A"/>
                </a:solidFill>
                <a:effectLst/>
                <a:uLnTx/>
                <a:uFillTx/>
                <a:latin typeface="Arial" panose="020B0604020202020204" pitchFamily="34" charset="0"/>
                <a:ea typeface="+mn-ea"/>
                <a:cs typeface="Arial" panose="020B0604020202020204" pitchFamily="34" charset="0"/>
              </a:rPr>
            </a:br>
            <a:r>
              <a:rPr kumimoji="0" lang="en-US" sz="700" b="0" i="0" u="none" strike="noStrike" kern="1200" cap="none" spc="0" normalizeH="0" baseline="0" noProof="0" dirty="0">
                <a:ln>
                  <a:noFill/>
                </a:ln>
                <a:solidFill>
                  <a:srgbClr val="002A3A"/>
                </a:solidFill>
                <a:effectLst/>
                <a:uLnTx/>
                <a:uFillTx/>
                <a:latin typeface="Arial" panose="020B0604020202020204" pitchFamily="34" charset="0"/>
                <a:ea typeface="+mn-ea"/>
                <a:cs typeface="Arial" panose="020B0604020202020204" pitchFamily="34" charset="0"/>
              </a:rPr>
              <a:t>LTC </a:t>
            </a:r>
            <a:r>
              <a:rPr kumimoji="0" lang="en-US" sz="700" b="0" i="0" u="none" strike="noStrike" kern="1200" cap="none" spc="0" normalizeH="0" baseline="0" noProof="0" dirty="0" err="1">
                <a:ln>
                  <a:noFill/>
                </a:ln>
                <a:solidFill>
                  <a:srgbClr val="002A3A"/>
                </a:solidFill>
                <a:effectLst/>
                <a:uLnTx/>
                <a:uFillTx/>
                <a:latin typeface="Arial" panose="020B0604020202020204" pitchFamily="34" charset="0"/>
                <a:ea typeface="+mn-ea"/>
                <a:cs typeface="Arial" panose="020B0604020202020204" pitchFamily="34" charset="0"/>
              </a:rPr>
              <a:t>Denyada</a:t>
            </a:r>
            <a:r>
              <a:rPr kumimoji="0" lang="en-US" sz="700" b="0" i="0" u="none" strike="noStrike" kern="1200" cap="none" spc="0" normalizeH="0" baseline="0" noProof="0" dirty="0">
                <a:ln>
                  <a:noFill/>
                </a:ln>
                <a:solidFill>
                  <a:srgbClr val="002A3A"/>
                </a:solidFill>
                <a:effectLst/>
                <a:uLnTx/>
                <a:uFillTx/>
                <a:latin typeface="Arial" panose="020B0604020202020204" pitchFamily="34" charset="0"/>
                <a:ea typeface="+mn-ea"/>
                <a:cs typeface="Arial" panose="020B0604020202020204" pitchFamily="34" charset="0"/>
              </a:rPr>
              <a:t> Barnes</a:t>
            </a:r>
            <a:endParaRPr kumimoji="0" lang="en-US" sz="550" b="0" i="1" u="none" strike="noStrike" kern="1200" cap="none" spc="0" normalizeH="0" baseline="0" noProof="0" dirty="0">
              <a:ln>
                <a:noFill/>
              </a:ln>
              <a:solidFill>
                <a:srgbClr val="002A3A"/>
              </a:solidFill>
              <a:effectLst/>
              <a:uLnTx/>
              <a:uFillTx/>
              <a:latin typeface="Arial" panose="020B0604020202020204" pitchFamily="34" charset="0"/>
              <a:ea typeface="+mn-ea"/>
              <a:cs typeface="Arial" panose="020B0604020202020204" pitchFamily="34" charset="0"/>
            </a:endParaRPr>
          </a:p>
          <a:p>
            <a:pPr algn="ctr">
              <a:defRPr/>
            </a:pPr>
            <a:r>
              <a:rPr kumimoji="0" lang="en-US" sz="700" b="0" i="0" u="none" strike="noStrike" kern="1200" cap="none" spc="0" normalizeH="0" baseline="-25000" noProof="0" dirty="0">
                <a:ln>
                  <a:noFill/>
                </a:ln>
                <a:solidFill>
                  <a:srgbClr val="002A3A"/>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650" b="0" i="1" u="none" strike="noStrike" kern="1200" cap="none" spc="0" normalizeH="0" baseline="0" noProof="0" dirty="0">
                <a:ln>
                  <a:noFill/>
                </a:ln>
                <a:solidFill>
                  <a:srgbClr val="002A3A"/>
                </a:solidFill>
                <a:effectLst/>
                <a:uLnTx/>
                <a:uFillTx/>
                <a:latin typeface="Arial" panose="020B0604020202020204" pitchFamily="34" charset="0"/>
                <a:ea typeface="+mn-ea"/>
                <a:cs typeface="Arial" panose="020B0604020202020204" pitchFamily="34" charset="0"/>
              </a:rPr>
              <a:t>Executive Assistant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650" b="0" i="1" u="none" strike="noStrike" kern="1200" cap="none" spc="0" normalizeH="0" baseline="0" noProof="0" dirty="0">
                <a:ln>
                  <a:noFill/>
                </a:ln>
                <a:solidFill>
                  <a:srgbClr val="002A3A"/>
                </a:solidFill>
                <a:effectLst/>
                <a:uLnTx/>
                <a:uFillTx/>
                <a:latin typeface="Arial" panose="020B0604020202020204" pitchFamily="34" charset="0"/>
                <a:ea typeface="+mn-ea"/>
                <a:cs typeface="Arial" panose="020B0604020202020204" pitchFamily="34" charset="0"/>
              </a:rPr>
              <a:t>Ms. Jeanette Benton</a:t>
            </a:r>
          </a:p>
        </p:txBody>
      </p:sp>
      <p:sp>
        <p:nvSpPr>
          <p:cNvPr id="49" name="Rectangle 48">
            <a:extLst>
              <a:ext uri="{FF2B5EF4-FFF2-40B4-BE49-F238E27FC236}">
                <a16:creationId xmlns:a16="http://schemas.microsoft.com/office/drawing/2014/main" id="{F3B71536-4194-AF66-E1D5-490509D14921}"/>
              </a:ext>
            </a:extLst>
          </p:cNvPr>
          <p:cNvSpPr/>
          <p:nvPr/>
        </p:nvSpPr>
        <p:spPr>
          <a:xfrm>
            <a:off x="7838630" y="5478244"/>
            <a:ext cx="1130110" cy="338329"/>
          </a:xfrm>
          <a:prstGeom prst="rect">
            <a:avLst/>
          </a:prstGeom>
          <a:solidFill>
            <a:schemeClr val="bg1">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700">
                <a:solidFill>
                  <a:schemeClr val="bg1"/>
                </a:solidFill>
                <a:latin typeface="Arial" panose="020B0604020202020204" pitchFamily="34" charset="0"/>
                <a:cs typeface="Arial" panose="020B0604020202020204" pitchFamily="34" charset="0"/>
              </a:rPr>
              <a:t>JPL CBRN Integration</a:t>
            </a:r>
          </a:p>
          <a:p>
            <a:pPr algn="ctr">
              <a:defRPr/>
            </a:pPr>
            <a:r>
              <a:rPr kumimoji="0" lang="en-US" sz="75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Mr. Paul Gietka</a:t>
            </a:r>
          </a:p>
        </p:txBody>
      </p:sp>
      <p:sp>
        <p:nvSpPr>
          <p:cNvPr id="50" name="Rectangle 49">
            <a:extLst>
              <a:ext uri="{FF2B5EF4-FFF2-40B4-BE49-F238E27FC236}">
                <a16:creationId xmlns:a16="http://schemas.microsoft.com/office/drawing/2014/main" id="{CF3F424D-0263-5BFE-97F1-39693FBE8997}"/>
              </a:ext>
            </a:extLst>
          </p:cNvPr>
          <p:cNvSpPr/>
          <p:nvPr/>
        </p:nvSpPr>
        <p:spPr>
          <a:xfrm>
            <a:off x="7833550" y="6365025"/>
            <a:ext cx="1135257" cy="45719"/>
          </a:xfrm>
          <a:prstGeom prst="rect">
            <a:avLst/>
          </a:prstGeom>
          <a:solidFill>
            <a:schemeClr val="bg1">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2" name="Picture 51">
            <a:extLst>
              <a:ext uri="{FF2B5EF4-FFF2-40B4-BE49-F238E27FC236}">
                <a16:creationId xmlns:a16="http://schemas.microsoft.com/office/drawing/2014/main" id="{8B0E8A92-7321-803C-CF74-3481D0EA1483}"/>
              </a:ext>
            </a:extLst>
          </p:cNvPr>
          <p:cNvPicPr>
            <a:picLocks noChangeAspect="1"/>
          </p:cNvPicPr>
          <p:nvPr/>
        </p:nvPicPr>
        <p:blipFill>
          <a:blip r:embed="rId8" cstate="screen">
            <a:extLst>
              <a:ext uri="{28A0092B-C50C-407E-A947-70E740481C1C}">
                <a14:useLocalDpi xmlns:a14="http://schemas.microsoft.com/office/drawing/2010/main"/>
              </a:ext>
            </a:extLst>
          </a:blip>
          <a:srcRect b="-4391"/>
          <a:stretch>
            <a:fillRect/>
          </a:stretch>
        </p:blipFill>
        <p:spPr>
          <a:xfrm>
            <a:off x="4020055" y="4597007"/>
            <a:ext cx="1134150" cy="1380305"/>
          </a:xfrm>
          <a:prstGeom prst="rect">
            <a:avLst/>
          </a:prstGeom>
        </p:spPr>
      </p:pic>
      <p:sp>
        <p:nvSpPr>
          <p:cNvPr id="53" name="Rectangle 52">
            <a:extLst>
              <a:ext uri="{FF2B5EF4-FFF2-40B4-BE49-F238E27FC236}">
                <a16:creationId xmlns:a16="http://schemas.microsoft.com/office/drawing/2014/main" id="{0EC98405-32AA-A9EA-6B5A-D8F33B7BD186}"/>
              </a:ext>
            </a:extLst>
          </p:cNvPr>
          <p:cNvSpPr/>
          <p:nvPr/>
        </p:nvSpPr>
        <p:spPr>
          <a:xfrm>
            <a:off x="4017059" y="5805012"/>
            <a:ext cx="1136201" cy="56981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2A3A"/>
                </a:solidFill>
                <a:effectLst/>
                <a:uLnTx/>
                <a:uFillTx/>
                <a:latin typeface="Arial" panose="020B0604020202020204" pitchFamily="34" charset="0"/>
                <a:ea typeface="+mn-ea"/>
                <a:cs typeface="Arial" panose="020B0604020202020204" pitchFamily="34" charset="0"/>
              </a:rPr>
              <a:t>Deputy JPM</a:t>
            </a:r>
            <a:br>
              <a:rPr kumimoji="0" lang="en-US" sz="700" b="1" i="0" u="none" strike="noStrike" kern="1200" cap="none" spc="0" normalizeH="0" baseline="0" noProof="0">
                <a:ln>
                  <a:noFill/>
                </a:ln>
                <a:solidFill>
                  <a:srgbClr val="002A3A"/>
                </a:solidFill>
                <a:effectLst/>
                <a:uLnTx/>
                <a:uFillTx/>
                <a:latin typeface="Arial" panose="020B0604020202020204" pitchFamily="34" charset="0"/>
                <a:ea typeface="+mn-ea"/>
                <a:cs typeface="Arial" panose="020B0604020202020204" pitchFamily="34" charset="0"/>
              </a:rPr>
            </a:br>
            <a:r>
              <a:rPr kumimoji="0" lang="en-US" sz="700" b="0" i="0" u="none" strike="noStrike" kern="1200" cap="none" spc="0" normalizeH="0" baseline="0" noProof="0">
                <a:ln>
                  <a:noFill/>
                </a:ln>
                <a:solidFill>
                  <a:srgbClr val="002A3A"/>
                </a:solidFill>
                <a:effectLst/>
                <a:uLnTx/>
                <a:uFillTx/>
                <a:latin typeface="Arial" panose="020B0604020202020204" pitchFamily="34" charset="0"/>
                <a:ea typeface="+mn-ea"/>
                <a:cs typeface="Arial" panose="020B0604020202020204" pitchFamily="34" charset="0"/>
              </a:rPr>
              <a:t>Mr. L. Clay Williamson</a:t>
            </a:r>
          </a:p>
          <a:p>
            <a:pPr algn="ctr">
              <a:defRPr/>
            </a:pPr>
            <a:r>
              <a:rPr kumimoji="0" lang="en-US" sz="700" b="0" i="0" u="none" strike="noStrike" kern="1200" cap="none" spc="0" normalizeH="0" baseline="-25000" noProof="0">
                <a:ln>
                  <a:noFill/>
                </a:ln>
                <a:solidFill>
                  <a:srgbClr val="002A3A"/>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650" b="0" i="1" u="none" strike="noStrike" kern="1200" cap="none" spc="0" normalizeH="0" baseline="0" noProof="0">
                <a:ln>
                  <a:noFill/>
                </a:ln>
                <a:solidFill>
                  <a:srgbClr val="002A3A"/>
                </a:solidFill>
                <a:effectLst/>
                <a:uLnTx/>
                <a:uFillTx/>
                <a:latin typeface="Arial" panose="020B0604020202020204" pitchFamily="34" charset="0"/>
                <a:ea typeface="+mn-ea"/>
                <a:cs typeface="Arial" panose="020B0604020202020204" pitchFamily="34" charset="0"/>
              </a:rPr>
              <a:t>Executive Assistant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650" b="0" i="1" u="none" strike="noStrike" kern="1200" cap="none" spc="0" normalizeH="0" baseline="0" noProof="0">
                <a:ln>
                  <a:noFill/>
                </a:ln>
                <a:solidFill>
                  <a:srgbClr val="002A3A"/>
                </a:solidFill>
                <a:effectLst/>
                <a:uLnTx/>
                <a:uFillTx/>
                <a:latin typeface="Arial" panose="020B0604020202020204" pitchFamily="34" charset="0"/>
                <a:ea typeface="+mn-ea"/>
                <a:cs typeface="Arial" panose="020B0604020202020204" pitchFamily="34" charset="0"/>
              </a:rPr>
              <a:t>Ms. Nicole Harris</a:t>
            </a:r>
          </a:p>
        </p:txBody>
      </p:sp>
      <p:sp>
        <p:nvSpPr>
          <p:cNvPr id="54" name="Rectangle 53">
            <a:extLst>
              <a:ext uri="{FF2B5EF4-FFF2-40B4-BE49-F238E27FC236}">
                <a16:creationId xmlns:a16="http://schemas.microsoft.com/office/drawing/2014/main" id="{C087653F-C07E-25DF-A3F2-D62C06856203}"/>
              </a:ext>
            </a:extLst>
          </p:cNvPr>
          <p:cNvSpPr/>
          <p:nvPr/>
        </p:nvSpPr>
        <p:spPr>
          <a:xfrm>
            <a:off x="4018004" y="5478244"/>
            <a:ext cx="1135256" cy="338329"/>
          </a:xfrm>
          <a:prstGeom prst="rect">
            <a:avLst/>
          </a:prstGeom>
          <a:solidFill>
            <a:srgbClr val="61366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700" dirty="0">
                <a:solidFill>
                  <a:schemeClr val="bg1"/>
                </a:solidFill>
                <a:latin typeface="Arial" panose="020B0604020202020204" pitchFamily="34" charset="0"/>
                <a:cs typeface="Arial" panose="020B0604020202020204" pitchFamily="34" charset="0"/>
              </a:rPr>
              <a:t>JPM CBRN Sensors</a:t>
            </a:r>
          </a:p>
          <a:p>
            <a:pPr algn="ctr">
              <a:defRPr/>
            </a:pPr>
            <a:r>
              <a:rPr kumimoji="0" lang="en-US" sz="75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Mr. Timothy Tharp</a:t>
            </a:r>
          </a:p>
        </p:txBody>
      </p:sp>
      <p:sp>
        <p:nvSpPr>
          <p:cNvPr id="57" name="Rectangle 56">
            <a:extLst>
              <a:ext uri="{FF2B5EF4-FFF2-40B4-BE49-F238E27FC236}">
                <a16:creationId xmlns:a16="http://schemas.microsoft.com/office/drawing/2014/main" id="{2D8AE3F1-5097-D749-49BC-6D7C386EC982}"/>
              </a:ext>
            </a:extLst>
          </p:cNvPr>
          <p:cNvSpPr/>
          <p:nvPr/>
        </p:nvSpPr>
        <p:spPr>
          <a:xfrm>
            <a:off x="4016653" y="6366410"/>
            <a:ext cx="1135257" cy="45719"/>
          </a:xfrm>
          <a:prstGeom prst="rect">
            <a:avLst/>
          </a:prstGeom>
          <a:solidFill>
            <a:srgbClr val="61366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8" name="Picture 57">
            <a:extLst>
              <a:ext uri="{FF2B5EF4-FFF2-40B4-BE49-F238E27FC236}">
                <a16:creationId xmlns:a16="http://schemas.microsoft.com/office/drawing/2014/main" id="{97796349-E6DC-3393-DDD0-161053410917}"/>
              </a:ext>
            </a:extLst>
          </p:cNvPr>
          <p:cNvPicPr>
            <a:picLocks noChangeAspect="1"/>
          </p:cNvPicPr>
          <p:nvPr/>
        </p:nvPicPr>
        <p:blipFill>
          <a:blip r:embed="rId9" cstate="screen">
            <a:extLst>
              <a:ext uri="{28A0092B-C50C-407E-A947-70E740481C1C}">
                <a14:useLocalDpi xmlns:a14="http://schemas.microsoft.com/office/drawing/2010/main"/>
              </a:ext>
            </a:extLst>
          </a:blip>
          <a:srcRect b="-6693"/>
          <a:stretch>
            <a:fillRect/>
          </a:stretch>
        </p:blipFill>
        <p:spPr>
          <a:xfrm>
            <a:off x="2698431" y="4597007"/>
            <a:ext cx="1128695" cy="1338129"/>
          </a:xfrm>
          <a:prstGeom prst="rect">
            <a:avLst/>
          </a:prstGeom>
        </p:spPr>
      </p:pic>
      <p:sp>
        <p:nvSpPr>
          <p:cNvPr id="60" name="Rectangle 59">
            <a:extLst>
              <a:ext uri="{FF2B5EF4-FFF2-40B4-BE49-F238E27FC236}">
                <a16:creationId xmlns:a16="http://schemas.microsoft.com/office/drawing/2014/main" id="{02EE6BA4-E0DE-D135-321C-1E073BEBE77B}"/>
              </a:ext>
            </a:extLst>
          </p:cNvPr>
          <p:cNvSpPr/>
          <p:nvPr/>
        </p:nvSpPr>
        <p:spPr>
          <a:xfrm>
            <a:off x="2692131" y="5801455"/>
            <a:ext cx="1136201" cy="56981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2A3A"/>
                </a:solidFill>
                <a:effectLst/>
                <a:uLnTx/>
                <a:uFillTx/>
                <a:latin typeface="Arial" panose="020B0604020202020204" pitchFamily="34" charset="0"/>
                <a:ea typeface="+mn-ea"/>
                <a:cs typeface="Arial" panose="020B0604020202020204" pitchFamily="34" charset="0"/>
              </a:rPr>
              <a:t>Deputy JPM</a:t>
            </a:r>
            <a:br>
              <a:rPr kumimoji="0" lang="en-US" sz="700" b="1" i="0" u="none" strike="noStrike" kern="1200" cap="none" spc="0" normalizeH="0" baseline="0" noProof="0" dirty="0">
                <a:ln>
                  <a:noFill/>
                </a:ln>
                <a:solidFill>
                  <a:srgbClr val="002A3A"/>
                </a:solidFill>
                <a:effectLst/>
                <a:uLnTx/>
                <a:uFillTx/>
                <a:latin typeface="Arial" panose="020B0604020202020204" pitchFamily="34" charset="0"/>
                <a:ea typeface="+mn-ea"/>
                <a:cs typeface="Arial" panose="020B0604020202020204" pitchFamily="34" charset="0"/>
              </a:rPr>
            </a:br>
            <a:r>
              <a:rPr kumimoji="0" lang="en-US" sz="700" b="0" i="0" u="none" strike="noStrike" kern="1200" cap="none" spc="0" normalizeH="0" baseline="0" noProof="0" dirty="0">
                <a:ln>
                  <a:noFill/>
                </a:ln>
                <a:solidFill>
                  <a:srgbClr val="002A3A"/>
                </a:solidFill>
                <a:effectLst/>
                <a:uLnTx/>
                <a:uFillTx/>
                <a:latin typeface="Arial" panose="020B0604020202020204" pitchFamily="34" charset="0"/>
                <a:ea typeface="+mn-ea"/>
                <a:cs typeface="Arial" panose="020B0604020202020204" pitchFamily="34" charset="0"/>
              </a:rPr>
              <a:t>Mr. Jeff Zerhusen</a:t>
            </a:r>
          </a:p>
          <a:p>
            <a:pPr algn="ctr">
              <a:defRPr/>
            </a:pPr>
            <a:r>
              <a:rPr kumimoji="0" lang="en-US" sz="700" b="0" i="0" u="none" strike="noStrike" kern="1200" cap="none" spc="0" normalizeH="0" baseline="-25000" noProof="0" dirty="0">
                <a:ln>
                  <a:noFill/>
                </a:ln>
                <a:solidFill>
                  <a:srgbClr val="002A3A"/>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 b="0" i="1" u="none" strike="noStrike" kern="1200" cap="none" spc="0" normalizeH="0" baseline="0" noProof="0" dirty="0">
                <a:ln>
                  <a:noFill/>
                </a:ln>
                <a:solidFill>
                  <a:srgbClr val="002A3A"/>
                </a:solidFill>
                <a:effectLst/>
                <a:uLnTx/>
                <a:uFillTx/>
                <a:latin typeface="Arial" panose="020B0604020202020204" pitchFamily="34" charset="0"/>
                <a:ea typeface="+mn-ea"/>
                <a:cs typeface="Arial" panose="020B0604020202020204" pitchFamily="34" charset="0"/>
              </a:rPr>
              <a:t>Executive Assistant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 b="0" i="1" u="none" strike="noStrike" kern="1200" cap="none" spc="0" normalizeH="0" baseline="0" noProof="0" dirty="0">
                <a:ln>
                  <a:noFill/>
                </a:ln>
                <a:solidFill>
                  <a:srgbClr val="002A3A"/>
                </a:solidFill>
                <a:effectLst/>
                <a:uLnTx/>
                <a:uFillTx/>
                <a:latin typeface="Arial" panose="020B0604020202020204" pitchFamily="34" charset="0"/>
                <a:ea typeface="+mn-ea"/>
                <a:cs typeface="Arial" panose="020B0604020202020204" pitchFamily="34" charset="0"/>
              </a:rPr>
              <a:t>Ms. Holly Randles</a:t>
            </a:r>
          </a:p>
        </p:txBody>
      </p:sp>
      <p:sp>
        <p:nvSpPr>
          <p:cNvPr id="62" name="Rectangle 61">
            <a:extLst>
              <a:ext uri="{FF2B5EF4-FFF2-40B4-BE49-F238E27FC236}">
                <a16:creationId xmlns:a16="http://schemas.microsoft.com/office/drawing/2014/main" id="{A1D6E5D6-042A-EE23-FC09-F90988F9ED2C}"/>
              </a:ext>
            </a:extLst>
          </p:cNvPr>
          <p:cNvSpPr/>
          <p:nvPr/>
        </p:nvSpPr>
        <p:spPr>
          <a:xfrm>
            <a:off x="2693076" y="5478244"/>
            <a:ext cx="1135256" cy="338329"/>
          </a:xfrm>
          <a:prstGeom prst="rect">
            <a:avLst/>
          </a:prstGeom>
          <a:solidFill>
            <a:srgbClr val="61366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700" dirty="0">
                <a:solidFill>
                  <a:schemeClr val="bg1"/>
                </a:solidFill>
                <a:latin typeface="Arial" panose="020B0604020202020204" pitchFamily="34" charset="0"/>
                <a:cs typeface="Arial" panose="020B0604020202020204" pitchFamily="34" charset="0"/>
              </a:rPr>
              <a:t>JPM CBRN Medical</a:t>
            </a:r>
          </a:p>
          <a:p>
            <a:pPr algn="ctr">
              <a:defRPr/>
            </a:pPr>
            <a:r>
              <a:rPr lang="en-US" sz="750" b="1" dirty="0">
                <a:solidFill>
                  <a:schemeClr val="bg1"/>
                </a:solidFill>
                <a:latin typeface="Arial" panose="020B0604020202020204" pitchFamily="34" charset="0"/>
                <a:cs typeface="Arial" panose="020B0604020202020204" pitchFamily="34" charset="0"/>
              </a:rPr>
              <a:t>COL John Nuckols​</a:t>
            </a:r>
            <a:endParaRPr kumimoji="0" lang="en-US" sz="75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65" name="Rectangle 64">
            <a:extLst>
              <a:ext uri="{FF2B5EF4-FFF2-40B4-BE49-F238E27FC236}">
                <a16:creationId xmlns:a16="http://schemas.microsoft.com/office/drawing/2014/main" id="{936E77D2-5263-814E-4F01-93837F79DF16}"/>
              </a:ext>
            </a:extLst>
          </p:cNvPr>
          <p:cNvSpPr/>
          <p:nvPr/>
        </p:nvSpPr>
        <p:spPr>
          <a:xfrm>
            <a:off x="2690268" y="6373507"/>
            <a:ext cx="1135257" cy="45719"/>
          </a:xfrm>
          <a:prstGeom prst="rect">
            <a:avLst/>
          </a:prstGeom>
          <a:solidFill>
            <a:srgbClr val="61366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6" name="Picture 65">
            <a:extLst>
              <a:ext uri="{FF2B5EF4-FFF2-40B4-BE49-F238E27FC236}">
                <a16:creationId xmlns:a16="http://schemas.microsoft.com/office/drawing/2014/main" id="{9A35CA08-4A61-724F-B1B0-82698CD6BE35}"/>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1364734" y="4597007"/>
            <a:ext cx="1137464" cy="1421830"/>
          </a:xfrm>
          <a:prstGeom prst="rect">
            <a:avLst/>
          </a:prstGeom>
        </p:spPr>
      </p:pic>
      <p:sp>
        <p:nvSpPr>
          <p:cNvPr id="71" name="Rectangle 70">
            <a:extLst>
              <a:ext uri="{FF2B5EF4-FFF2-40B4-BE49-F238E27FC236}">
                <a16:creationId xmlns:a16="http://schemas.microsoft.com/office/drawing/2014/main" id="{CAAB9EBB-F53D-318C-C6E2-B618AC2D65E9}"/>
              </a:ext>
            </a:extLst>
          </p:cNvPr>
          <p:cNvSpPr/>
          <p:nvPr/>
        </p:nvSpPr>
        <p:spPr>
          <a:xfrm>
            <a:off x="1365340" y="5798456"/>
            <a:ext cx="1136201" cy="56981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2A3A"/>
                </a:solidFill>
                <a:effectLst/>
                <a:uLnTx/>
                <a:uFillTx/>
                <a:latin typeface="Arial" panose="020B0604020202020204" pitchFamily="34" charset="0"/>
                <a:ea typeface="+mn-ea"/>
                <a:cs typeface="Arial" panose="020B0604020202020204" pitchFamily="34" charset="0"/>
              </a:rPr>
              <a:t>Deputy JPM</a:t>
            </a:r>
            <a:br>
              <a:rPr kumimoji="0" lang="en-US" sz="700" b="1" i="0" u="none" strike="noStrike" kern="1200" cap="none" spc="0" normalizeH="0" baseline="0" noProof="0">
                <a:ln>
                  <a:noFill/>
                </a:ln>
                <a:solidFill>
                  <a:srgbClr val="002A3A"/>
                </a:solidFill>
                <a:effectLst/>
                <a:uLnTx/>
                <a:uFillTx/>
                <a:latin typeface="Arial" panose="020B0604020202020204" pitchFamily="34" charset="0"/>
                <a:ea typeface="+mn-ea"/>
                <a:cs typeface="Arial" panose="020B0604020202020204" pitchFamily="34" charset="0"/>
              </a:rPr>
            </a:br>
            <a:r>
              <a:rPr kumimoji="0" lang="en-US" sz="700" b="0" i="0" u="none" strike="noStrike" kern="1200" cap="none" spc="0" normalizeH="0" baseline="0" noProof="0">
                <a:ln>
                  <a:noFill/>
                </a:ln>
                <a:solidFill>
                  <a:srgbClr val="002A3A"/>
                </a:solidFill>
                <a:effectLst/>
                <a:uLnTx/>
                <a:uFillTx/>
                <a:latin typeface="Arial" panose="020B0604020202020204" pitchFamily="34" charset="0"/>
                <a:ea typeface="+mn-ea"/>
                <a:cs typeface="Arial" panose="020B0604020202020204" pitchFamily="34" charset="0"/>
              </a:rPr>
              <a:t>Ms. Stacey Shepherd</a:t>
            </a:r>
          </a:p>
          <a:p>
            <a:pPr algn="ctr">
              <a:defRPr/>
            </a:pPr>
            <a:r>
              <a:rPr kumimoji="0" lang="en-US" sz="700" b="0" i="0" u="none" strike="noStrike" kern="1200" cap="none" spc="0" normalizeH="0" baseline="-25000" noProof="0">
                <a:ln>
                  <a:noFill/>
                </a:ln>
                <a:solidFill>
                  <a:srgbClr val="002A3A"/>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650" b="0" i="1" u="none" strike="noStrike" kern="1200" cap="none" spc="0" normalizeH="0" baseline="0" noProof="0">
                <a:ln>
                  <a:noFill/>
                </a:ln>
                <a:solidFill>
                  <a:srgbClr val="002A3A"/>
                </a:solidFill>
                <a:effectLst/>
                <a:uLnTx/>
                <a:uFillTx/>
                <a:latin typeface="Arial" panose="020B0604020202020204" pitchFamily="34" charset="0"/>
                <a:ea typeface="+mn-ea"/>
                <a:cs typeface="Arial" panose="020B0604020202020204" pitchFamily="34" charset="0"/>
              </a:rPr>
              <a:t>Executive Assistant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650" b="0" i="1" u="none" strike="noStrike" kern="1200" cap="none" spc="0" normalizeH="0" baseline="0" noProof="0">
                <a:ln>
                  <a:noFill/>
                </a:ln>
                <a:solidFill>
                  <a:srgbClr val="002A3A"/>
                </a:solidFill>
                <a:effectLst/>
                <a:uLnTx/>
                <a:uFillTx/>
                <a:latin typeface="Arial" panose="020B0604020202020204" pitchFamily="34" charset="0"/>
                <a:ea typeface="+mn-ea"/>
                <a:cs typeface="Arial" panose="020B0604020202020204" pitchFamily="34" charset="0"/>
              </a:rPr>
              <a:t>Ms. Brenda Lopez-</a:t>
            </a:r>
            <a:r>
              <a:rPr kumimoji="0" lang="pt-BR" sz="650" b="0" i="1" u="none" strike="noStrike" kern="1200" cap="none" spc="0" normalizeH="0" baseline="0" noProof="0" err="1">
                <a:ln>
                  <a:noFill/>
                </a:ln>
                <a:solidFill>
                  <a:srgbClr val="002A3A"/>
                </a:solidFill>
                <a:effectLst/>
                <a:uLnTx/>
                <a:uFillTx/>
                <a:latin typeface="Arial" panose="020B0604020202020204" pitchFamily="34" charset="0"/>
                <a:ea typeface="+mn-ea"/>
                <a:cs typeface="Arial" panose="020B0604020202020204" pitchFamily="34" charset="0"/>
              </a:rPr>
              <a:t>Price</a:t>
            </a:r>
            <a:endParaRPr kumimoji="0" lang="en-US" sz="650" b="1" i="0" u="none" strike="noStrike" kern="1200" cap="none" spc="0" normalizeH="0" baseline="0" noProof="0">
              <a:ln>
                <a:noFill/>
              </a:ln>
              <a:solidFill>
                <a:srgbClr val="002A3A"/>
              </a:solidFill>
              <a:effectLst/>
              <a:uLnTx/>
              <a:uFillTx/>
              <a:latin typeface="Arial" panose="020B0604020202020204" pitchFamily="34" charset="0"/>
              <a:ea typeface="+mn-ea"/>
              <a:cs typeface="Arial" panose="020B0604020202020204" pitchFamily="34" charset="0"/>
            </a:endParaRPr>
          </a:p>
        </p:txBody>
      </p:sp>
      <p:sp>
        <p:nvSpPr>
          <p:cNvPr id="73" name="Rectangle 72">
            <a:extLst>
              <a:ext uri="{FF2B5EF4-FFF2-40B4-BE49-F238E27FC236}">
                <a16:creationId xmlns:a16="http://schemas.microsoft.com/office/drawing/2014/main" id="{37407AC6-1866-0A4C-E1C6-5ED56B16D716}"/>
              </a:ext>
            </a:extLst>
          </p:cNvPr>
          <p:cNvSpPr/>
          <p:nvPr/>
        </p:nvSpPr>
        <p:spPr>
          <a:xfrm>
            <a:off x="1366285" y="5478244"/>
            <a:ext cx="1135256" cy="338329"/>
          </a:xfrm>
          <a:prstGeom prst="rect">
            <a:avLst/>
          </a:prstGeom>
          <a:solidFill>
            <a:srgbClr val="61366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700">
                <a:solidFill>
                  <a:schemeClr val="bg1"/>
                </a:solidFill>
                <a:latin typeface="Arial" panose="020B0604020202020204" pitchFamily="34" charset="0"/>
                <a:cs typeface="Arial" panose="020B0604020202020204" pitchFamily="34" charset="0"/>
              </a:rPr>
              <a:t>JPM CBRN Protection</a:t>
            </a:r>
          </a:p>
          <a:p>
            <a:pPr algn="ctr">
              <a:defRPr/>
            </a:pPr>
            <a:r>
              <a:rPr kumimoji="0" lang="en-US" sz="75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Mr. Steven Batts</a:t>
            </a:r>
          </a:p>
        </p:txBody>
      </p:sp>
      <p:sp>
        <p:nvSpPr>
          <p:cNvPr id="84" name="Rectangle 83">
            <a:extLst>
              <a:ext uri="{FF2B5EF4-FFF2-40B4-BE49-F238E27FC236}">
                <a16:creationId xmlns:a16="http://schemas.microsoft.com/office/drawing/2014/main" id="{424C186C-AC96-24A8-6A0F-FDB7C8067F2C}"/>
              </a:ext>
            </a:extLst>
          </p:cNvPr>
          <p:cNvSpPr/>
          <p:nvPr/>
        </p:nvSpPr>
        <p:spPr>
          <a:xfrm>
            <a:off x="1363477" y="6366146"/>
            <a:ext cx="1135257" cy="45719"/>
          </a:xfrm>
          <a:prstGeom prst="rect">
            <a:avLst/>
          </a:prstGeom>
          <a:solidFill>
            <a:srgbClr val="61366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85" name="Elbow Connector 76">
            <a:extLst>
              <a:ext uri="{FF2B5EF4-FFF2-40B4-BE49-F238E27FC236}">
                <a16:creationId xmlns:a16="http://schemas.microsoft.com/office/drawing/2014/main" id="{13F332F3-3EA5-381E-AE1B-5E0445CC0CD3}"/>
              </a:ext>
            </a:extLst>
          </p:cNvPr>
          <p:cNvCxnSpPr>
            <a:cxnSpLocks/>
            <a:stCxn id="21" idx="0"/>
            <a:endCxn id="16" idx="0"/>
          </p:cNvCxnSpPr>
          <p:nvPr/>
        </p:nvCxnSpPr>
        <p:spPr>
          <a:xfrm rot="5400000" flipH="1" flipV="1">
            <a:off x="6497457" y="1705684"/>
            <a:ext cx="12700" cy="5143912"/>
          </a:xfrm>
          <a:prstGeom prst="bentConnector3">
            <a:avLst>
              <a:gd name="adj1" fmla="val 1800000"/>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9BDCB589-8362-2D68-5562-6986D7839433}"/>
              </a:ext>
            </a:extLst>
          </p:cNvPr>
          <p:cNvGrpSpPr/>
          <p:nvPr/>
        </p:nvGrpSpPr>
        <p:grpSpPr>
          <a:xfrm>
            <a:off x="4448696" y="1537779"/>
            <a:ext cx="950976" cy="1540576"/>
            <a:chOff x="3804646" y="979043"/>
            <a:chExt cx="950976" cy="1540576"/>
          </a:xfrm>
        </p:grpSpPr>
        <p:pic>
          <p:nvPicPr>
            <p:cNvPr id="89" name="Picture 88">
              <a:extLst>
                <a:ext uri="{FF2B5EF4-FFF2-40B4-BE49-F238E27FC236}">
                  <a16:creationId xmlns:a16="http://schemas.microsoft.com/office/drawing/2014/main" id="{B13C1A2F-483D-0BF9-C52E-BF745FEA1FD3}"/>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3809218" y="979043"/>
              <a:ext cx="941832" cy="1177290"/>
            </a:xfrm>
            <a:prstGeom prst="rect">
              <a:avLst/>
            </a:prstGeom>
          </p:spPr>
        </p:pic>
        <p:grpSp>
          <p:nvGrpSpPr>
            <p:cNvPr id="91" name="Group 90">
              <a:extLst>
                <a:ext uri="{FF2B5EF4-FFF2-40B4-BE49-F238E27FC236}">
                  <a16:creationId xmlns:a16="http://schemas.microsoft.com/office/drawing/2014/main" id="{06A0EF72-795D-E85F-2EC7-0827687B0AC2}"/>
                </a:ext>
              </a:extLst>
            </p:cNvPr>
            <p:cNvGrpSpPr>
              <a:grpSpLocks noChangeAspect="1"/>
            </p:cNvGrpSpPr>
            <p:nvPr/>
          </p:nvGrpSpPr>
          <p:grpSpPr>
            <a:xfrm>
              <a:off x="3804646" y="1934099"/>
              <a:ext cx="950976" cy="585520"/>
              <a:chOff x="4007752" y="2635108"/>
              <a:chExt cx="946831" cy="582970"/>
            </a:xfrm>
          </p:grpSpPr>
          <p:sp>
            <p:nvSpPr>
              <p:cNvPr id="92" name="Rectangle 91">
                <a:extLst>
                  <a:ext uri="{FF2B5EF4-FFF2-40B4-BE49-F238E27FC236}">
                    <a16:creationId xmlns:a16="http://schemas.microsoft.com/office/drawing/2014/main" id="{D45315B9-A62E-2F98-6550-CE764DC4F40D}"/>
                  </a:ext>
                </a:extLst>
              </p:cNvPr>
              <p:cNvSpPr/>
              <p:nvPr/>
            </p:nvSpPr>
            <p:spPr>
              <a:xfrm>
                <a:off x="4007752" y="2635108"/>
                <a:ext cx="946831" cy="52280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2A3A"/>
                    </a:solidFill>
                    <a:effectLst/>
                    <a:uLnTx/>
                    <a:uFillTx/>
                    <a:latin typeface="Arial" panose="020B0604020202020204" pitchFamily="34" charset="0"/>
                    <a:ea typeface="+mn-ea"/>
                    <a:cs typeface="Arial" panose="020B0604020202020204" pitchFamily="34" charset="0"/>
                  </a:rPr>
                  <a:t>Deputy JPEO</a:t>
                </a:r>
              </a:p>
              <a:p>
                <a:pPr algn="ctr">
                  <a:defRPr/>
                </a:pPr>
                <a:r>
                  <a:rPr kumimoji="0" lang="en-US" sz="750" b="1" i="0" u="none" strike="noStrike" kern="1200" cap="none" spc="0" normalizeH="0" baseline="0" noProof="0">
                    <a:ln>
                      <a:noFill/>
                    </a:ln>
                    <a:solidFill>
                      <a:srgbClr val="002A3A"/>
                    </a:solidFill>
                    <a:effectLst/>
                    <a:uLnTx/>
                    <a:uFillTx/>
                    <a:latin typeface="Arial" panose="020B0604020202020204" pitchFamily="34" charset="0"/>
                    <a:ea typeface="+mn-ea"/>
                    <a:cs typeface="Arial" panose="020B0604020202020204" pitchFamily="34" charset="0"/>
                  </a:rPr>
                  <a:t>Ms. Nicole Kilgore</a:t>
                </a:r>
                <a:br>
                  <a:rPr kumimoji="0" lang="en-US" sz="750" b="1" i="0" u="none" strike="noStrike" kern="1200" cap="none" spc="0" normalizeH="0" baseline="0" noProof="0">
                    <a:ln>
                      <a:noFill/>
                    </a:ln>
                    <a:solidFill>
                      <a:srgbClr val="002A3A"/>
                    </a:solidFill>
                    <a:effectLst/>
                    <a:uLnTx/>
                    <a:uFillTx/>
                    <a:latin typeface="Arial" panose="020B0604020202020204" pitchFamily="34" charset="0"/>
                    <a:cs typeface="Arial" panose="020B0604020202020204" pitchFamily="34" charset="0"/>
                  </a:rPr>
                </a:br>
                <a:endParaRPr kumimoji="0" lang="en-US" sz="400" b="1" i="0" u="none" strike="noStrike" kern="1200" cap="none" spc="0" normalizeH="0" baseline="0" noProof="0">
                  <a:ln>
                    <a:noFill/>
                  </a:ln>
                  <a:solidFill>
                    <a:srgbClr val="002A3A"/>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ts val="700"/>
                  </a:lnSpc>
                  <a:spcBef>
                    <a:spcPts val="0"/>
                  </a:spcBef>
                  <a:spcAft>
                    <a:spcPts val="0"/>
                  </a:spcAft>
                  <a:buClrTx/>
                  <a:buSzTx/>
                  <a:buFontTx/>
                  <a:buNone/>
                  <a:tabLst/>
                  <a:defRPr/>
                </a:pPr>
                <a:r>
                  <a:rPr kumimoji="0" lang="pt-BR" sz="700" b="0" i="1" u="none" strike="noStrike" kern="1200" cap="none" spc="0" normalizeH="0" baseline="0" noProof="0">
                    <a:ln>
                      <a:noFill/>
                    </a:ln>
                    <a:solidFill>
                      <a:srgbClr val="002A3A"/>
                    </a:solidFill>
                    <a:effectLst/>
                    <a:uLnTx/>
                    <a:uFillTx/>
                    <a:latin typeface="Arial" panose="020B0604020202020204" pitchFamily="34" charset="0"/>
                    <a:ea typeface="+mn-ea"/>
                    <a:cs typeface="Arial" panose="020B0604020202020204" pitchFamily="34" charset="0"/>
                  </a:rPr>
                  <a:t>Executive Assistant</a:t>
                </a:r>
              </a:p>
              <a:p>
                <a:pPr lvl="0" algn="ctr">
                  <a:lnSpc>
                    <a:spcPts val="700"/>
                  </a:lnSpc>
                  <a:defRPr/>
                </a:pPr>
                <a:r>
                  <a:rPr lang="pt-BR" sz="700" i="1">
                    <a:solidFill>
                      <a:srgbClr val="002A3A"/>
                    </a:solidFill>
                    <a:latin typeface="Arial" panose="020B0604020202020204" pitchFamily="34" charset="0"/>
                    <a:cs typeface="Arial" panose="020B0604020202020204" pitchFamily="34" charset="0"/>
                  </a:rPr>
                  <a:t>Ms. Carol Keyes</a:t>
                </a:r>
              </a:p>
            </p:txBody>
          </p:sp>
          <p:sp>
            <p:nvSpPr>
              <p:cNvPr id="93" name="Rectangle 92">
                <a:extLst>
                  <a:ext uri="{FF2B5EF4-FFF2-40B4-BE49-F238E27FC236}">
                    <a16:creationId xmlns:a16="http://schemas.microsoft.com/office/drawing/2014/main" id="{8EC1EA95-3929-0F64-B8C2-56406F713654}"/>
                  </a:ext>
                </a:extLst>
              </p:cNvPr>
              <p:cNvSpPr/>
              <p:nvPr/>
            </p:nvSpPr>
            <p:spPr>
              <a:xfrm>
                <a:off x="4007752" y="3172359"/>
                <a:ext cx="946831" cy="45719"/>
              </a:xfrm>
              <a:prstGeom prst="rect">
                <a:avLst/>
              </a:prstGeom>
              <a:solidFill>
                <a:srgbClr val="002A3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94" name="Rectangle 93">
            <a:extLst>
              <a:ext uri="{FF2B5EF4-FFF2-40B4-BE49-F238E27FC236}">
                <a16:creationId xmlns:a16="http://schemas.microsoft.com/office/drawing/2014/main" id="{1C6C1732-184D-83BF-30F5-5E43227EFFC9}"/>
              </a:ext>
            </a:extLst>
          </p:cNvPr>
          <p:cNvSpPr/>
          <p:nvPr/>
        </p:nvSpPr>
        <p:spPr>
          <a:xfrm>
            <a:off x="1474813" y="3526926"/>
            <a:ext cx="1029446" cy="356111"/>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ts val="800"/>
              </a:lnSpc>
              <a:spcBef>
                <a:spcPts val="0"/>
              </a:spcBef>
              <a:spcAft>
                <a:spcPts val="0"/>
              </a:spcAft>
              <a:buClrTx/>
              <a:buSzTx/>
              <a:buFontTx/>
              <a:buNone/>
              <a:tabLst/>
              <a:defRPr/>
            </a:pPr>
            <a:r>
              <a:rPr lang="en-US" sz="700">
                <a:solidFill>
                  <a:srgbClr val="002A3A"/>
                </a:solidFill>
                <a:latin typeface="Arial" panose="020B0604020202020204" pitchFamily="34" charset="0"/>
                <a:cs typeface="Arial" panose="020B0604020202020204" pitchFamily="34" charset="0"/>
              </a:rPr>
              <a:t>Director for Acquisition </a:t>
            </a:r>
            <a:br>
              <a:rPr lang="en-US" sz="700">
                <a:solidFill>
                  <a:srgbClr val="002A3A"/>
                </a:solidFill>
                <a:latin typeface="Arial" panose="020B0604020202020204" pitchFamily="34" charset="0"/>
                <a:cs typeface="Arial" panose="020B0604020202020204" pitchFamily="34" charset="0"/>
              </a:rPr>
            </a:br>
            <a:r>
              <a:rPr lang="en-US" sz="700">
                <a:solidFill>
                  <a:srgbClr val="002A3A"/>
                </a:solidFill>
                <a:latin typeface="Arial" panose="020B0604020202020204" pitchFamily="34" charset="0"/>
                <a:cs typeface="Arial" panose="020B0604020202020204" pitchFamily="34" charset="0"/>
              </a:rPr>
              <a:t>&amp; Systems Management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002A3A"/>
                </a:solidFill>
                <a:effectLst/>
                <a:uLnTx/>
                <a:uFillTx/>
                <a:latin typeface="Arial" panose="020B0604020202020204" pitchFamily="34" charset="0"/>
                <a:ea typeface="+mn-ea"/>
                <a:cs typeface="Arial" panose="020B0604020202020204" pitchFamily="34" charset="0"/>
              </a:rPr>
              <a:t>Mr. Wyatt Ulrich</a:t>
            </a:r>
          </a:p>
        </p:txBody>
      </p:sp>
      <p:sp>
        <p:nvSpPr>
          <p:cNvPr id="95" name="Rectangle 94">
            <a:extLst>
              <a:ext uri="{FF2B5EF4-FFF2-40B4-BE49-F238E27FC236}">
                <a16:creationId xmlns:a16="http://schemas.microsoft.com/office/drawing/2014/main" id="{4495BCFC-8B2D-38D6-56D4-B4233FE2AFB1}"/>
              </a:ext>
            </a:extLst>
          </p:cNvPr>
          <p:cNvSpPr/>
          <p:nvPr/>
        </p:nvSpPr>
        <p:spPr>
          <a:xfrm>
            <a:off x="1502016" y="3871761"/>
            <a:ext cx="941832" cy="45719"/>
          </a:xfrm>
          <a:prstGeom prst="rect">
            <a:avLst/>
          </a:prstGeom>
          <a:solidFill>
            <a:srgbClr val="002A3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6" name="Rectangle 95">
            <a:extLst>
              <a:ext uri="{FF2B5EF4-FFF2-40B4-BE49-F238E27FC236}">
                <a16:creationId xmlns:a16="http://schemas.microsoft.com/office/drawing/2014/main" id="{9E7A4B46-8801-02FC-BDA8-1ECC1549C035}"/>
              </a:ext>
            </a:extLst>
          </p:cNvPr>
          <p:cNvSpPr/>
          <p:nvPr/>
        </p:nvSpPr>
        <p:spPr>
          <a:xfrm>
            <a:off x="2847042" y="3869768"/>
            <a:ext cx="941832" cy="45719"/>
          </a:xfrm>
          <a:prstGeom prst="rect">
            <a:avLst/>
          </a:prstGeom>
          <a:solidFill>
            <a:srgbClr val="002A3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7" name="Picture 96">
            <a:extLst>
              <a:ext uri="{FF2B5EF4-FFF2-40B4-BE49-F238E27FC236}">
                <a16:creationId xmlns:a16="http://schemas.microsoft.com/office/drawing/2014/main" id="{E99B1F54-BA8F-0F06-601A-BDF346EA8CBA}"/>
              </a:ext>
            </a:extLst>
          </p:cNvPr>
          <p:cNvPicPr>
            <a:picLocks noChangeAspect="1"/>
          </p:cNvPicPr>
          <p:nvPr/>
        </p:nvPicPr>
        <p:blipFill>
          <a:blip r:embed="rId12"/>
          <a:srcRect l="10029" t="16860" r="7914" b="11303"/>
          <a:stretch>
            <a:fillRect/>
          </a:stretch>
        </p:blipFill>
        <p:spPr>
          <a:xfrm>
            <a:off x="2847042" y="2540968"/>
            <a:ext cx="941832" cy="990855"/>
          </a:xfrm>
          <a:prstGeom prst="rect">
            <a:avLst/>
          </a:prstGeom>
        </p:spPr>
      </p:pic>
      <p:pic>
        <p:nvPicPr>
          <p:cNvPr id="98" name="Picture 97">
            <a:extLst>
              <a:ext uri="{FF2B5EF4-FFF2-40B4-BE49-F238E27FC236}">
                <a16:creationId xmlns:a16="http://schemas.microsoft.com/office/drawing/2014/main" id="{EA64199E-F8F7-C1F9-8830-10A7779F84E6}"/>
              </a:ext>
            </a:extLst>
          </p:cNvPr>
          <p:cNvPicPr>
            <a:picLocks noChangeAspect="1"/>
          </p:cNvPicPr>
          <p:nvPr/>
        </p:nvPicPr>
        <p:blipFill>
          <a:blip r:embed="rId13" cstate="screen">
            <a:extLst>
              <a:ext uri="{28A0092B-C50C-407E-A947-70E740481C1C}">
                <a14:useLocalDpi xmlns:a14="http://schemas.microsoft.com/office/drawing/2010/main"/>
              </a:ext>
            </a:extLst>
          </a:blip>
          <a:srcRect l="-469" b="-9324"/>
          <a:stretch>
            <a:fillRect/>
          </a:stretch>
        </p:blipFill>
        <p:spPr>
          <a:xfrm>
            <a:off x="5347434" y="4597009"/>
            <a:ext cx="1128864" cy="1484334"/>
          </a:xfrm>
          <a:prstGeom prst="rect">
            <a:avLst/>
          </a:prstGeom>
        </p:spPr>
      </p:pic>
      <p:sp>
        <p:nvSpPr>
          <p:cNvPr id="99" name="Rectangle 98">
            <a:extLst>
              <a:ext uri="{FF2B5EF4-FFF2-40B4-BE49-F238E27FC236}">
                <a16:creationId xmlns:a16="http://schemas.microsoft.com/office/drawing/2014/main" id="{729C857B-E5E8-080A-97C2-B8A93F7591F1}"/>
              </a:ext>
            </a:extLst>
          </p:cNvPr>
          <p:cNvSpPr/>
          <p:nvPr/>
        </p:nvSpPr>
        <p:spPr>
          <a:xfrm>
            <a:off x="5343849" y="5815175"/>
            <a:ext cx="1136201" cy="55965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 b="1" i="0" u="none" strike="noStrike" kern="1200" cap="none" spc="0" normalizeH="0" baseline="0" noProof="0" dirty="0">
                <a:ln>
                  <a:noFill/>
                </a:ln>
                <a:solidFill>
                  <a:srgbClr val="002A3A"/>
                </a:solidFill>
                <a:effectLst/>
                <a:uLnTx/>
                <a:uFillTx/>
                <a:latin typeface="Arial" panose="020B0604020202020204" pitchFamily="34" charset="0"/>
                <a:ea typeface="+mn-ea"/>
                <a:cs typeface="Arial" panose="020B0604020202020204" pitchFamily="34" charset="0"/>
              </a:rPr>
              <a:t>Deputy JPM</a:t>
            </a:r>
            <a:br>
              <a:rPr kumimoji="0" lang="en-US" sz="650" b="1" i="0" u="none" strike="noStrike" kern="1200" cap="none" spc="0" normalizeH="0" baseline="0" noProof="0" dirty="0">
                <a:ln>
                  <a:noFill/>
                </a:ln>
                <a:solidFill>
                  <a:srgbClr val="002A3A"/>
                </a:solidFill>
                <a:effectLst/>
                <a:uLnTx/>
                <a:uFillTx/>
                <a:latin typeface="Arial" panose="020B0604020202020204" pitchFamily="34" charset="0"/>
                <a:ea typeface="+mn-ea"/>
                <a:cs typeface="Arial" panose="020B0604020202020204" pitchFamily="34" charset="0"/>
              </a:rPr>
            </a:br>
            <a:r>
              <a:rPr kumimoji="0" lang="en-US" sz="650" b="1" i="0" u="none" strike="noStrike" kern="1200" cap="none" spc="0" normalizeH="0" baseline="0" noProof="0" dirty="0">
                <a:ln>
                  <a:noFill/>
                </a:ln>
                <a:solidFill>
                  <a:srgbClr val="002A3A"/>
                </a:solidFill>
                <a:effectLst/>
                <a:uLnTx/>
                <a:uFillTx/>
                <a:latin typeface="Arial" panose="020B0604020202020204" pitchFamily="34" charset="0"/>
                <a:ea typeface="+mn-ea"/>
                <a:cs typeface="Arial" panose="020B0604020202020204" pitchFamily="34" charset="0"/>
              </a:rPr>
              <a:t>TBA</a:t>
            </a:r>
            <a:br>
              <a:rPr lang="en-US" sz="600" dirty="0">
                <a:solidFill>
                  <a:srgbClr val="002A3A"/>
                </a:solidFill>
                <a:latin typeface="Arial" panose="020B0604020202020204" pitchFamily="34" charset="0"/>
                <a:cs typeface="Arial" panose="020B0604020202020204" pitchFamily="34" charset="0"/>
              </a:rPr>
            </a:br>
            <a:r>
              <a:rPr kumimoji="0" lang="en-US" sz="700" b="0" i="0" u="none" strike="noStrike" kern="1200" cap="none" spc="0" normalizeH="0" baseline="-25000" noProof="0" dirty="0">
                <a:ln>
                  <a:noFill/>
                </a:ln>
                <a:solidFill>
                  <a:srgbClr val="002A3A"/>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650" b="0" i="1" u="none" strike="noStrike" kern="1200" cap="none" spc="0" normalizeH="0" baseline="0" noProof="0" dirty="0">
                <a:ln>
                  <a:noFill/>
                </a:ln>
                <a:solidFill>
                  <a:srgbClr val="002A3A"/>
                </a:solidFill>
                <a:effectLst/>
                <a:uLnTx/>
                <a:uFillTx/>
                <a:latin typeface="Arial" panose="020B0604020202020204" pitchFamily="34" charset="0"/>
                <a:ea typeface="+mn-ea"/>
                <a:cs typeface="Arial" panose="020B0604020202020204" pitchFamily="34" charset="0"/>
              </a:rPr>
              <a:t>Executive Assistant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650" b="0" i="1" u="none" strike="noStrike" kern="1200" cap="none" spc="0" normalizeH="0" baseline="0" noProof="0" dirty="0">
                <a:ln>
                  <a:noFill/>
                </a:ln>
                <a:solidFill>
                  <a:srgbClr val="002A3A"/>
                </a:solidFill>
                <a:effectLst/>
                <a:uLnTx/>
                <a:uFillTx/>
                <a:latin typeface="Arial" panose="020B0604020202020204" pitchFamily="34" charset="0"/>
                <a:ea typeface="+mn-ea"/>
                <a:cs typeface="Arial" panose="020B0604020202020204" pitchFamily="34" charset="0"/>
              </a:rPr>
              <a:t>Ms. </a:t>
            </a:r>
            <a:r>
              <a:rPr lang="en-US" sz="650" i="1" dirty="0">
                <a:solidFill>
                  <a:srgbClr val="002A3A"/>
                </a:solidFill>
              </a:rPr>
              <a:t>Michelle Stier</a:t>
            </a:r>
            <a:endParaRPr kumimoji="0" lang="pt-BR" sz="650" b="0" i="1" u="none" strike="noStrike" kern="1200" cap="none" spc="0" normalizeH="0" baseline="0" noProof="0" dirty="0">
              <a:ln>
                <a:noFill/>
              </a:ln>
              <a:solidFill>
                <a:srgbClr val="002A3A"/>
              </a:solidFill>
              <a:effectLst/>
              <a:uLnTx/>
              <a:uFillTx/>
              <a:latin typeface="Arial" panose="020B0604020202020204" pitchFamily="34" charset="0"/>
              <a:ea typeface="+mn-ea"/>
              <a:cs typeface="Arial" panose="020B0604020202020204" pitchFamily="34" charset="0"/>
            </a:endParaRPr>
          </a:p>
        </p:txBody>
      </p:sp>
      <p:sp>
        <p:nvSpPr>
          <p:cNvPr id="100" name="Rectangle 99">
            <a:extLst>
              <a:ext uri="{FF2B5EF4-FFF2-40B4-BE49-F238E27FC236}">
                <a16:creationId xmlns:a16="http://schemas.microsoft.com/office/drawing/2014/main" id="{E2B13E19-40C2-3E26-D30B-A318AB44ADF3}"/>
              </a:ext>
            </a:extLst>
          </p:cNvPr>
          <p:cNvSpPr/>
          <p:nvPr/>
        </p:nvSpPr>
        <p:spPr>
          <a:xfrm>
            <a:off x="5341986" y="6365025"/>
            <a:ext cx="1135257" cy="45719"/>
          </a:xfrm>
          <a:prstGeom prst="rect">
            <a:avLst/>
          </a:prstGeom>
          <a:solidFill>
            <a:srgbClr val="61366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1" name="Rectangle 100">
            <a:extLst>
              <a:ext uri="{FF2B5EF4-FFF2-40B4-BE49-F238E27FC236}">
                <a16:creationId xmlns:a16="http://schemas.microsoft.com/office/drawing/2014/main" id="{024D9F3E-9F6E-92A9-1F6A-83A31600DD59}"/>
              </a:ext>
            </a:extLst>
          </p:cNvPr>
          <p:cNvSpPr/>
          <p:nvPr/>
        </p:nvSpPr>
        <p:spPr>
          <a:xfrm>
            <a:off x="2800231" y="3526926"/>
            <a:ext cx="1029446" cy="356111"/>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ts val="800"/>
              </a:lnSpc>
              <a:spcBef>
                <a:spcPts val="0"/>
              </a:spcBef>
              <a:spcAft>
                <a:spcPts val="0"/>
              </a:spcAft>
              <a:buClrTx/>
              <a:buSzTx/>
              <a:buFontTx/>
              <a:buNone/>
              <a:tabLst/>
              <a:defRPr/>
            </a:pPr>
            <a:r>
              <a:rPr lang="en-US" sz="700">
                <a:solidFill>
                  <a:srgbClr val="002A3A"/>
                </a:solidFill>
                <a:latin typeface="Arial" panose="020B0604020202020204" pitchFamily="34" charset="0"/>
                <a:cs typeface="Arial" panose="020B0604020202020204" pitchFamily="34" charset="0"/>
              </a:rPr>
              <a:t>Joint Warfighter</a:t>
            </a:r>
            <a:br>
              <a:rPr lang="en-US" sz="700">
                <a:solidFill>
                  <a:srgbClr val="002A3A"/>
                </a:solidFill>
                <a:latin typeface="Arial" panose="020B0604020202020204" pitchFamily="34" charset="0"/>
                <a:cs typeface="Arial" panose="020B0604020202020204" pitchFamily="34" charset="0"/>
              </a:rPr>
            </a:br>
            <a:r>
              <a:rPr lang="en-US" sz="700">
                <a:solidFill>
                  <a:srgbClr val="002A3A"/>
                </a:solidFill>
                <a:latin typeface="Arial" panose="020B0604020202020204" pitchFamily="34" charset="0"/>
                <a:cs typeface="Arial" panose="020B0604020202020204" pitchFamily="34" charset="0"/>
              </a:rPr>
              <a:t>Concept Integrator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002A3A"/>
                </a:solidFill>
                <a:effectLst/>
                <a:uLnTx/>
                <a:uFillTx/>
                <a:latin typeface="Arial" panose="020B0604020202020204" pitchFamily="34" charset="0"/>
                <a:ea typeface="+mn-ea"/>
                <a:cs typeface="Arial" panose="020B0604020202020204" pitchFamily="34" charset="0"/>
              </a:rPr>
              <a:t>Ms. Rachel Overman</a:t>
            </a:r>
          </a:p>
        </p:txBody>
      </p:sp>
      <p:sp>
        <p:nvSpPr>
          <p:cNvPr id="102" name="Rectangle 101">
            <a:extLst>
              <a:ext uri="{FF2B5EF4-FFF2-40B4-BE49-F238E27FC236}">
                <a16:creationId xmlns:a16="http://schemas.microsoft.com/office/drawing/2014/main" id="{CA46E8C6-3AC5-5660-896E-CE0670B13BCC}"/>
              </a:ext>
            </a:extLst>
          </p:cNvPr>
          <p:cNvSpPr/>
          <p:nvPr/>
        </p:nvSpPr>
        <p:spPr>
          <a:xfrm>
            <a:off x="5341986" y="5480780"/>
            <a:ext cx="1135256" cy="338329"/>
          </a:xfrm>
          <a:prstGeom prst="rect">
            <a:avLst/>
          </a:prstGeom>
          <a:solidFill>
            <a:srgbClr val="61366F"/>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700"/>
              </a:lnSpc>
              <a:defRPr/>
            </a:pPr>
            <a:r>
              <a:rPr lang="en-US" sz="700" dirty="0">
                <a:solidFill>
                  <a:schemeClr val="bg1"/>
                </a:solidFill>
                <a:latin typeface="Arial" panose="020B0604020202020204" pitchFamily="34" charset="0"/>
                <a:cs typeface="Arial" panose="020B0604020202020204" pitchFamily="34" charset="0"/>
              </a:rPr>
              <a:t>Acting JPM CBRN Special Operations Forces</a:t>
            </a:r>
          </a:p>
          <a:p>
            <a:pPr algn="ctr">
              <a:defRPr/>
            </a:pPr>
            <a:r>
              <a:rPr lang="en-US" sz="750" b="1" dirty="0">
                <a:solidFill>
                  <a:schemeClr val="bg1"/>
                </a:solidFill>
                <a:latin typeface="Arial" panose="020B0604020202020204" pitchFamily="34" charset="0"/>
                <a:cs typeface="Arial" panose="020B0604020202020204" pitchFamily="34" charset="0"/>
              </a:rPr>
              <a:t>Ms. Deborah Olson</a:t>
            </a:r>
            <a:endParaRPr lang="en-US" sz="6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1536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5">
            <a:extLst>
              <a:ext uri="{FF2B5EF4-FFF2-40B4-BE49-F238E27FC236}">
                <a16:creationId xmlns:a16="http://schemas.microsoft.com/office/drawing/2014/main" id="{D0DA501E-0A5B-DA4D-AA42-13A9882BC65E}"/>
              </a:ext>
            </a:extLst>
          </p:cNvPr>
          <p:cNvSpPr>
            <a:spLocks noGrp="1"/>
          </p:cNvSpPr>
          <p:nvPr>
            <p:ph type="title"/>
          </p:nvPr>
        </p:nvSpPr>
        <p:spPr/>
        <p:txBody>
          <a:bodyPr/>
          <a:lstStyle/>
          <a:p>
            <a:r>
              <a:rPr lang="en-US"/>
              <a:t>JPEO-CBRND Portfolio Overview</a:t>
            </a:r>
          </a:p>
        </p:txBody>
      </p:sp>
      <p:sp>
        <p:nvSpPr>
          <p:cNvPr id="15" name="Date Placeholder 3">
            <a:extLst>
              <a:ext uri="{FF2B5EF4-FFF2-40B4-BE49-F238E27FC236}">
                <a16:creationId xmlns:a16="http://schemas.microsoft.com/office/drawing/2014/main" id="{4E7D00EC-EFBF-EB45-8A9D-44F2E7D321EE}"/>
              </a:ext>
            </a:extLst>
          </p:cNvPr>
          <p:cNvSpPr>
            <a:spLocks noGrp="1"/>
          </p:cNvSpPr>
          <p:nvPr>
            <p:ph type="dt" sz="half" idx="2"/>
          </p:nvPr>
        </p:nvSpPr>
        <p:spPr>
          <a:prstGeom prst="rect">
            <a:avLst/>
          </a:prstGeom>
        </p:spPr>
        <p:txBody>
          <a:bodyPr/>
          <a:lstStyle>
            <a:lvl1pPr>
              <a:defRPr sz="800">
                <a:solidFill>
                  <a:schemeClr val="bg1">
                    <a:lumMod val="65000"/>
                  </a:schemeClr>
                </a:solidFill>
              </a:defRPr>
            </a:lvl1pPr>
          </a:lstStyle>
          <a:p>
            <a:r>
              <a:rPr lang="en-US"/>
              <a:t>JPEO-CBRND Command Brief</a:t>
            </a:r>
          </a:p>
        </p:txBody>
      </p:sp>
      <p:sp>
        <p:nvSpPr>
          <p:cNvPr id="10" name="Footer Placeholder 4">
            <a:extLst>
              <a:ext uri="{FF2B5EF4-FFF2-40B4-BE49-F238E27FC236}">
                <a16:creationId xmlns:a16="http://schemas.microsoft.com/office/drawing/2014/main" id="{75DB66DF-0C4A-4348-9FD7-FA299E197E35}"/>
              </a:ext>
            </a:extLst>
          </p:cNvPr>
          <p:cNvSpPr>
            <a:spLocks noGrp="1"/>
          </p:cNvSpPr>
          <p:nvPr>
            <p:ph type="ftr" sz="quarter" idx="3"/>
          </p:nvPr>
        </p:nvSpPr>
        <p:spPr>
          <a:prstGeom prst="rect">
            <a:avLst/>
          </a:prstGeom>
        </p:spPr>
        <p:txBody>
          <a:bodyPr vert="horz" lIns="91440" tIns="45720" rIns="91440" bIns="45720" rtlCol="0" anchor="ctr"/>
          <a:lstStyle>
            <a:lvl1pPr algn="ctr">
              <a:defRPr sz="800" b="0">
                <a:solidFill>
                  <a:schemeClr val="bg1">
                    <a:lumMod val="75000"/>
                  </a:schemeClr>
                </a:solidFill>
              </a:defRPr>
            </a:lvl1pPr>
          </a:lstStyle>
          <a:p>
            <a:r>
              <a:rPr lang="en-US"/>
              <a:t>UNCLASSIFIED</a:t>
            </a:r>
          </a:p>
        </p:txBody>
      </p:sp>
      <p:sp>
        <p:nvSpPr>
          <p:cNvPr id="5" name="Text Placeholder 4">
            <a:extLst>
              <a:ext uri="{FF2B5EF4-FFF2-40B4-BE49-F238E27FC236}">
                <a16:creationId xmlns:a16="http://schemas.microsoft.com/office/drawing/2014/main" id="{F3AD765D-9D95-5F17-0F20-92882A2755DA}"/>
              </a:ext>
            </a:extLst>
          </p:cNvPr>
          <p:cNvSpPr>
            <a:spLocks noGrp="1"/>
          </p:cNvSpPr>
          <p:nvPr>
            <p:ph type="body" sz="quarter" idx="11"/>
          </p:nvPr>
        </p:nvSpPr>
        <p:spPr/>
        <p:txBody>
          <a:bodyPr/>
          <a:lstStyle/>
          <a:p>
            <a:endParaRPr lang="en-US"/>
          </a:p>
        </p:txBody>
      </p:sp>
      <p:sp>
        <p:nvSpPr>
          <p:cNvPr id="19" name="TextBox 18">
            <a:extLst>
              <a:ext uri="{FF2B5EF4-FFF2-40B4-BE49-F238E27FC236}">
                <a16:creationId xmlns:a16="http://schemas.microsoft.com/office/drawing/2014/main" id="{A5C7FC15-2448-654D-A780-75B4B7A98698}"/>
              </a:ext>
            </a:extLst>
          </p:cNvPr>
          <p:cNvSpPr txBox="1"/>
          <p:nvPr/>
        </p:nvSpPr>
        <p:spPr>
          <a:xfrm>
            <a:off x="11126913" y="3596871"/>
            <a:ext cx="630163" cy="369332"/>
          </a:xfrm>
          <a:prstGeom prst="rect">
            <a:avLst/>
          </a:prstGeom>
          <a:noFill/>
        </p:spPr>
        <p:txBody>
          <a:bodyPr wrap="square" rtlCol="0">
            <a:spAutoFit/>
          </a:bodyPr>
          <a:lstStyle/>
          <a:p>
            <a:r>
              <a:rPr lang="en-US">
                <a:solidFill>
                  <a:schemeClr val="bg1"/>
                </a:solidFill>
              </a:rPr>
              <a:t>JA2</a:t>
            </a:r>
          </a:p>
        </p:txBody>
      </p:sp>
      <p:pic>
        <p:nvPicPr>
          <p:cNvPr id="6" name="Picture 5">
            <a:extLst>
              <a:ext uri="{FF2B5EF4-FFF2-40B4-BE49-F238E27FC236}">
                <a16:creationId xmlns:a16="http://schemas.microsoft.com/office/drawing/2014/main" id="{4FD6E4C4-B360-6DEC-86F0-80A946BD2BB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20642" y="842957"/>
            <a:ext cx="11071511" cy="5695550"/>
          </a:xfrm>
          <a:prstGeom prst="rect">
            <a:avLst/>
          </a:prstGeom>
        </p:spPr>
      </p:pic>
    </p:spTree>
    <p:extLst>
      <p:ext uri="{BB962C8B-B14F-4D97-AF65-F5344CB8AC3E}">
        <p14:creationId xmlns:p14="http://schemas.microsoft.com/office/powerpoint/2010/main" val="1837379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9ACA90-CA00-AE5F-2D09-0C0B11ABF0D0}"/>
              </a:ext>
            </a:extLst>
          </p:cNvPr>
          <p:cNvPicPr>
            <a:picLocks noChangeAspect="1"/>
          </p:cNvPicPr>
          <p:nvPr/>
        </p:nvPicPr>
        <p:blipFill>
          <a:blip r:embed="rId3"/>
          <a:srcRect/>
          <a:stretch/>
        </p:blipFill>
        <p:spPr>
          <a:xfrm>
            <a:off x="9528" y="5359"/>
            <a:ext cx="12172945" cy="6847282"/>
          </a:xfrm>
          <a:prstGeom prst="rect">
            <a:avLst/>
          </a:prstGeom>
        </p:spPr>
      </p:pic>
    </p:spTree>
    <p:extLst>
      <p:ext uri="{BB962C8B-B14F-4D97-AF65-F5344CB8AC3E}">
        <p14:creationId xmlns:p14="http://schemas.microsoft.com/office/powerpoint/2010/main" val="3577714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A0B6122-0B94-FCCB-415C-1BB923C029B0}"/>
              </a:ext>
            </a:extLst>
          </p:cNvPr>
          <p:cNvSpPr>
            <a:spLocks noGrp="1"/>
          </p:cNvSpPr>
          <p:nvPr>
            <p:ph type="ftr" sz="quarter" idx="3"/>
          </p:nvPr>
        </p:nvSpPr>
        <p:spPr/>
        <p:txBody>
          <a:bodyPr/>
          <a:lstStyle/>
          <a:p>
            <a:r>
              <a:rPr lang="en-US"/>
              <a:t>UNCLASSIFIED</a:t>
            </a:r>
          </a:p>
        </p:txBody>
      </p:sp>
      <p:sp>
        <p:nvSpPr>
          <p:cNvPr id="3" name="Date Placeholder 2">
            <a:extLst>
              <a:ext uri="{FF2B5EF4-FFF2-40B4-BE49-F238E27FC236}">
                <a16:creationId xmlns:a16="http://schemas.microsoft.com/office/drawing/2014/main" id="{AA6E0DB2-D579-DDBC-5BDA-2D9D23763F92}"/>
              </a:ext>
            </a:extLst>
          </p:cNvPr>
          <p:cNvSpPr>
            <a:spLocks noGrp="1"/>
          </p:cNvSpPr>
          <p:nvPr>
            <p:ph type="dt" sz="half" idx="2"/>
          </p:nvPr>
        </p:nvSpPr>
        <p:spPr/>
        <p:txBody>
          <a:bodyPr/>
          <a:lstStyle/>
          <a:p>
            <a:r>
              <a:rPr lang="en-US"/>
              <a:t>JPEO-CBRND Command Brief</a:t>
            </a:r>
          </a:p>
        </p:txBody>
      </p:sp>
      <p:sp>
        <p:nvSpPr>
          <p:cNvPr id="5" name="Title 4">
            <a:extLst>
              <a:ext uri="{FF2B5EF4-FFF2-40B4-BE49-F238E27FC236}">
                <a16:creationId xmlns:a16="http://schemas.microsoft.com/office/drawing/2014/main" id="{B8964410-74E9-ACE1-F812-9732911077E3}"/>
              </a:ext>
            </a:extLst>
          </p:cNvPr>
          <p:cNvSpPr>
            <a:spLocks noGrp="1"/>
          </p:cNvSpPr>
          <p:nvPr>
            <p:ph type="title"/>
          </p:nvPr>
        </p:nvSpPr>
        <p:spPr/>
        <p:txBody>
          <a:bodyPr/>
          <a:lstStyle/>
          <a:p>
            <a:r>
              <a:rPr lang="en-US"/>
              <a:t>JPEO-CBRND P.A.I.D. U.P. Approach to Advance Our Mission</a:t>
            </a:r>
          </a:p>
        </p:txBody>
      </p:sp>
      <p:sp>
        <p:nvSpPr>
          <p:cNvPr id="6" name="Text Placeholder 5">
            <a:extLst>
              <a:ext uri="{FF2B5EF4-FFF2-40B4-BE49-F238E27FC236}">
                <a16:creationId xmlns:a16="http://schemas.microsoft.com/office/drawing/2014/main" id="{A232949E-9F68-CE98-88DB-26AD027DFF91}"/>
              </a:ext>
            </a:extLst>
          </p:cNvPr>
          <p:cNvSpPr>
            <a:spLocks noGrp="1"/>
          </p:cNvSpPr>
          <p:nvPr>
            <p:ph type="body" sz="quarter" idx="11"/>
          </p:nvPr>
        </p:nvSpPr>
        <p:spPr/>
        <p:txBody>
          <a:bodyPr/>
          <a:lstStyle/>
          <a:p>
            <a:r>
              <a:rPr lang="en-US"/>
              <a:t>UNCLASSIFIED</a:t>
            </a:r>
          </a:p>
        </p:txBody>
      </p:sp>
      <p:pic>
        <p:nvPicPr>
          <p:cNvPr id="7" name="Picture 6">
            <a:extLst>
              <a:ext uri="{FF2B5EF4-FFF2-40B4-BE49-F238E27FC236}">
                <a16:creationId xmlns:a16="http://schemas.microsoft.com/office/drawing/2014/main" id="{C5084E7D-7E34-5239-979B-EEE3ED31A40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85003" y="1225450"/>
            <a:ext cx="11621994" cy="4716548"/>
          </a:xfrm>
          <a:prstGeom prst="rect">
            <a:avLst/>
          </a:prstGeom>
        </p:spPr>
      </p:pic>
    </p:spTree>
    <p:extLst>
      <p:ext uri="{BB962C8B-B14F-4D97-AF65-F5344CB8AC3E}">
        <p14:creationId xmlns:p14="http://schemas.microsoft.com/office/powerpoint/2010/main" val="3174160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red triangle with a question mark in it&#10;&#10;Description automatically generated">
            <a:extLst>
              <a:ext uri="{FF2B5EF4-FFF2-40B4-BE49-F238E27FC236}">
                <a16:creationId xmlns:a16="http://schemas.microsoft.com/office/drawing/2014/main" id="{847537F5-7138-79EC-EE1D-F38B411E29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75372" y="4216400"/>
            <a:ext cx="711200" cy="660400"/>
          </a:xfrm>
          <a:prstGeom prst="rect">
            <a:avLst/>
          </a:prstGeom>
        </p:spPr>
      </p:pic>
      <p:pic>
        <p:nvPicPr>
          <p:cNvPr id="7" name="Picture 6" descr="A yellow triangle sign with black symbols&#10;&#10;Description automatically generated">
            <a:extLst>
              <a:ext uri="{FF2B5EF4-FFF2-40B4-BE49-F238E27FC236}">
                <a16:creationId xmlns:a16="http://schemas.microsoft.com/office/drawing/2014/main" id="{20F227F7-B541-DE3B-36B4-8CBBB58DF76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75372" y="3596639"/>
            <a:ext cx="800100" cy="800100"/>
          </a:xfrm>
          <a:prstGeom prst="rect">
            <a:avLst/>
          </a:prstGeom>
        </p:spPr>
      </p:pic>
      <p:sp>
        <p:nvSpPr>
          <p:cNvPr id="2" name="Date Placeholder 1">
            <a:extLst>
              <a:ext uri="{FF2B5EF4-FFF2-40B4-BE49-F238E27FC236}">
                <a16:creationId xmlns:a16="http://schemas.microsoft.com/office/drawing/2014/main" id="{23F9CFCC-8CD4-E85D-F2FA-BEE7CA94C47D}"/>
              </a:ext>
            </a:extLst>
          </p:cNvPr>
          <p:cNvSpPr>
            <a:spLocks noGrp="1"/>
          </p:cNvSpPr>
          <p:nvPr>
            <p:ph type="dt" sz="half" idx="2"/>
          </p:nvPr>
        </p:nvSpPr>
        <p:spPr/>
        <p:txBody>
          <a:bodyPr/>
          <a:lstStyle/>
          <a:p>
            <a:r>
              <a:rPr lang="en-US"/>
              <a:t>JPEO-CBRND Command Brief</a:t>
            </a:r>
          </a:p>
        </p:txBody>
      </p:sp>
      <p:sp>
        <p:nvSpPr>
          <p:cNvPr id="10" name="Footer Placeholder 2">
            <a:extLst>
              <a:ext uri="{FF2B5EF4-FFF2-40B4-BE49-F238E27FC236}">
                <a16:creationId xmlns:a16="http://schemas.microsoft.com/office/drawing/2014/main" id="{52509EB8-EB33-935D-BC4C-B017150DA0B5}"/>
              </a:ext>
            </a:extLst>
          </p:cNvPr>
          <p:cNvSpPr txBox="1">
            <a:spLocks/>
          </p:cNvSpPr>
          <p:nvPr/>
        </p:nvSpPr>
        <p:spPr>
          <a:xfrm>
            <a:off x="5328037" y="6287522"/>
            <a:ext cx="1840726" cy="204470"/>
          </a:xfrm>
          <a:prstGeom prst="rect">
            <a:avLst/>
          </a:prstGeom>
        </p:spPr>
        <p:txBody>
          <a:bodyPr vert="horz" lIns="91440" tIns="45720" rIns="91440" bIns="45720" rtlCol="0" anchor="ctr"/>
          <a:lstStyle>
            <a:defPPr>
              <a:defRPr lang="en-US"/>
            </a:defPPr>
            <a:lvl1pPr marL="0" algn="ctr" defTabSz="914400" rtl="0" eaLnBrk="1" latinLnBrk="0" hangingPunct="1">
              <a:defRPr sz="800" b="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UNCLASSIFIED</a:t>
            </a:r>
          </a:p>
        </p:txBody>
      </p:sp>
    </p:spTree>
    <p:extLst>
      <p:ext uri="{BB962C8B-B14F-4D97-AF65-F5344CB8AC3E}">
        <p14:creationId xmlns:p14="http://schemas.microsoft.com/office/powerpoint/2010/main" val="812545075"/>
      </p:ext>
    </p:extLst>
  </p:cSld>
  <p:clrMapOvr>
    <a:masterClrMapping/>
  </p:clrMapOvr>
</p:sld>
</file>

<file path=ppt/theme/theme1.xml><?xml version="1.0" encoding="utf-8"?>
<a:theme xmlns:a="http://schemas.openxmlformats.org/drawingml/2006/main" name="Title Slides">
  <a:themeElements>
    <a:clrScheme name="JPEO Color Palette">
      <a:dk1>
        <a:srgbClr val="010202"/>
      </a:dk1>
      <a:lt1>
        <a:srgbClr val="FFFFFF"/>
      </a:lt1>
      <a:dk2>
        <a:srgbClr val="154C76"/>
      </a:dk2>
      <a:lt2>
        <a:srgbClr val="E7E6E6"/>
      </a:lt2>
      <a:accent1>
        <a:srgbClr val="002A3A"/>
      </a:accent1>
      <a:accent2>
        <a:srgbClr val="002A3A"/>
      </a:accent2>
      <a:accent3>
        <a:srgbClr val="2B5597"/>
      </a:accent3>
      <a:accent4>
        <a:srgbClr val="08BBF9"/>
      </a:accent4>
      <a:accent5>
        <a:srgbClr val="61366E"/>
      </a:accent5>
      <a:accent6>
        <a:srgbClr val="494F54"/>
      </a:accent6>
      <a:hlink>
        <a:srgbClr val="0096F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ansition Slides">
  <a:themeElements>
    <a:clrScheme name="JPEO-CBRND Themes">
      <a:dk1>
        <a:srgbClr val="002A3A"/>
      </a:dk1>
      <a:lt1>
        <a:srgbClr val="FFFFFF"/>
      </a:lt1>
      <a:dk2>
        <a:srgbClr val="44546A"/>
      </a:dk2>
      <a:lt2>
        <a:srgbClr val="E7E6E6"/>
      </a:lt2>
      <a:accent1>
        <a:srgbClr val="61366E"/>
      </a:accent1>
      <a:accent2>
        <a:srgbClr val="002A3A"/>
      </a:accent2>
      <a:accent3>
        <a:srgbClr val="2B5597"/>
      </a:accent3>
      <a:accent4>
        <a:srgbClr val="FEC336"/>
      </a:accent4>
      <a:accent5>
        <a:srgbClr val="535334"/>
      </a:accent5>
      <a:accent6>
        <a:srgbClr val="494F54"/>
      </a:accent6>
      <a:hlink>
        <a:srgbClr val="0096FF"/>
      </a:hlink>
      <a:folHlink>
        <a:srgbClr val="798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80502C20B2A44D812228047FDED54A" ma:contentTypeVersion="13" ma:contentTypeDescription="Create a new document." ma:contentTypeScope="" ma:versionID="c9f76c011148d042fc75862c19afb274">
  <xsd:schema xmlns:xsd="http://www.w3.org/2001/XMLSchema" xmlns:xs="http://www.w3.org/2001/XMLSchema" xmlns:p="http://schemas.microsoft.com/office/2006/metadata/properties" xmlns:ns2="0bf3d3d3-7b07-4105-92dc-dbd5c05806c9" xmlns:ns3="4f1dc30b-6ffc-40f0-bbb9-58982bc20384" targetNamespace="http://schemas.microsoft.com/office/2006/metadata/properties" ma:root="true" ma:fieldsID="72b977ae1f912dbcb38c54ca43c36dba" ns2:_="" ns3:_="">
    <xsd:import namespace="0bf3d3d3-7b07-4105-92dc-dbd5c05806c9"/>
    <xsd:import namespace="4f1dc30b-6ffc-40f0-bbb9-58982bc2038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NOTETOUSERS" minOccurs="0"/>
                <xsd:element ref="ns2:Thumbnail"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f3d3d3-7b07-4105-92dc-dbd5c05806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NOTETOUSERS" ma:index="12" nillable="true" ma:displayName="NOTE TO USERS" ma:format="Dropdown" ma:internalName="NOTETOUSERS">
      <xsd:simpleType>
        <xsd:restriction base="dms:Note">
          <xsd:maxLength value="255"/>
        </xsd:restriction>
      </xsd:simpleType>
    </xsd:element>
    <xsd:element name="Thumbnail" ma:index="13" nillable="true" ma:displayName="Thumbnail" ma:format="Thumbnail" ma:internalName="Thumbnail">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c874fec-6985-468d-9a86-0194f6fd86dc"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1dc30b-6ffc-40f0-bbb9-58982bc20384"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52c5f1e-a957-4e06-b543-925737c12636}" ma:internalName="TaxCatchAll" ma:showField="CatchAllData" ma:web="4f1dc30b-6ffc-40f0-bbb9-58982bc203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f3d3d3-7b07-4105-92dc-dbd5c05806c9">
      <Terms xmlns="http://schemas.microsoft.com/office/infopath/2007/PartnerControls"/>
    </lcf76f155ced4ddcb4097134ff3c332f>
    <TaxCatchAll xmlns="4f1dc30b-6ffc-40f0-bbb9-58982bc20384" xsi:nil="true"/>
    <NOTETOUSERS xmlns="0bf3d3d3-7b07-4105-92dc-dbd5c05806c9" xsi:nil="true"/>
    <Thumbnail xmlns="0bf3d3d3-7b07-4105-92dc-dbd5c05806c9" xsi:nil="true"/>
  </documentManagement>
</p:properties>
</file>

<file path=customXml/itemProps1.xml><?xml version="1.0" encoding="utf-8"?>
<ds:datastoreItem xmlns:ds="http://schemas.openxmlformats.org/officeDocument/2006/customXml" ds:itemID="{241D2CC3-FC25-4BAB-884B-D8B6F6CA7C8D}">
  <ds:schemaRefs>
    <ds:schemaRef ds:uri="http://schemas.microsoft.com/sharepoint/v3/contenttype/forms"/>
  </ds:schemaRefs>
</ds:datastoreItem>
</file>

<file path=customXml/itemProps2.xml><?xml version="1.0" encoding="utf-8"?>
<ds:datastoreItem xmlns:ds="http://schemas.openxmlformats.org/officeDocument/2006/customXml" ds:itemID="{98804E21-98E3-4D70-8E63-BFBEE67F68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f3d3d3-7b07-4105-92dc-dbd5c05806c9"/>
    <ds:schemaRef ds:uri="4f1dc30b-6ffc-40f0-bbb9-58982bc203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1F2928-C9C0-4C26-8499-2F0BA3AB58AE}">
  <ds:schemaRefs>
    <ds:schemaRef ds:uri="http://schemas.microsoft.com/office/2006/metadata/properties"/>
    <ds:schemaRef ds:uri="d061c374-97ca-4e66-9ef4-97f8fd8685de"/>
    <ds:schemaRef ds:uri="http://purl.org/dc/terms/"/>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http://purl.org/dc/dcmitype/"/>
    <ds:schemaRef ds:uri="0b95d725-1ab7-4769-a24b-479c965b9363"/>
    <ds:schemaRef ds:uri="http://schemas.microsoft.com/sharepoint/v3"/>
    <ds:schemaRef ds:uri="http://www.w3.org/XML/1998/namespace"/>
    <ds:schemaRef ds:uri="0bf3d3d3-7b07-4105-92dc-dbd5c05806c9"/>
    <ds:schemaRef ds:uri="4f1dc30b-6ffc-40f0-bbb9-58982bc20384"/>
  </ds:schemaRefs>
</ds:datastoreItem>
</file>

<file path=docMetadata/LabelInfo.xml><?xml version="1.0" encoding="utf-8"?>
<clbl:labelList xmlns:clbl="http://schemas.microsoft.com/office/2020/mipLabelMetadata">
  <clbl:label id="{3de9faa6-9fe1-49b3-9a08-227a296b54a6}" enabled="1" method="Standard" siteId="{d5fe813e-0caa-432a-b2ac-d555aa91bd1c}" removed="0"/>
  <clbl:label id="{554eecc5-e26c-4620-b240-5a8bb326c33d}" enabled="1" method="Privileged" siteId="{fae6d70f-954b-4811-92b6-0530d6f84c43}" removed="0"/>
</clbl:labelList>
</file>

<file path=docProps/app.xml><?xml version="1.0" encoding="utf-8"?>
<Properties xmlns="http://schemas.openxmlformats.org/officeDocument/2006/extended-properties" xmlns:vt="http://schemas.openxmlformats.org/officeDocument/2006/docPropsVTypes">
  <TotalTime>2</TotalTime>
  <Words>3942</Words>
  <Application>Microsoft Office PowerPoint</Application>
  <PresentationFormat>Widescreen</PresentationFormat>
  <Paragraphs>354</Paragraphs>
  <Slides>21</Slides>
  <Notes>21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Arial</vt:lpstr>
      <vt:lpstr>Arial Black</vt:lpstr>
      <vt:lpstr>Arial Narrow</vt:lpstr>
      <vt:lpstr>Calibri</vt:lpstr>
      <vt:lpstr>Courier New</vt:lpstr>
      <vt:lpstr>Garamond</vt:lpstr>
      <vt:lpstr>Segoe UI</vt:lpstr>
      <vt:lpstr>Symbol</vt:lpstr>
      <vt:lpstr>Wingdings</vt:lpstr>
      <vt:lpstr>Title Slides</vt:lpstr>
      <vt:lpstr>Transition Slides</vt:lpstr>
      <vt:lpstr>Command Brief</vt:lpstr>
      <vt:lpstr>We Face A Complex Threat Environment</vt:lpstr>
      <vt:lpstr>Who we are and what we do</vt:lpstr>
      <vt:lpstr>National Policies and Guidance </vt:lpstr>
      <vt:lpstr>JPEO-CBRND  ORGANIZATION Leadership</vt:lpstr>
      <vt:lpstr>JPEO-CBRND Portfolio Overview</vt:lpstr>
      <vt:lpstr>PowerPoint Presentation</vt:lpstr>
      <vt:lpstr>JPEO-CBRND P.A.I.D. U.P. Approach to Advance Our Mission</vt:lpstr>
      <vt:lpstr>PowerPoint Presentation</vt:lpstr>
      <vt:lpstr>PowerPoint Presentation</vt:lpstr>
      <vt:lpstr>PowerPoint Presentation</vt:lpstr>
      <vt:lpstr>Joint Enterprise Technology Tool (JETT)</vt:lpstr>
      <vt:lpstr>SERVING THE JOINT FORCE</vt:lpstr>
      <vt:lpstr>Contact</vt:lpstr>
      <vt:lpstr>Backups</vt:lpstr>
      <vt:lpstr>JPEO-CBRND organization</vt:lpstr>
      <vt:lpstr>PowerPoint Presentation</vt:lpstr>
      <vt:lpstr>Capability Portfolio Management Example for Supporting Structure of CBRN Integrated Layered Defense</vt:lpstr>
      <vt:lpstr>PowerPoint Presentation</vt:lpstr>
      <vt:lpstr>JPEO-CBRND STRATEGIC GOALS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JPEOCBRND Command Brief</dc:title>
  <dc:subject/>
  <dc:creator>Maya Munk</dc:creator>
  <cp:keywords/>
  <dc:description/>
  <cp:lastModifiedBy>Munk, Maya K CTR USARMY DOD JPEO CBRND (USA)</cp:lastModifiedBy>
  <cp:revision>2</cp:revision>
  <cp:lastPrinted>2023-09-13T14:21:55Z</cp:lastPrinted>
  <dcterms:created xsi:type="dcterms:W3CDTF">2018-09-17T01:39:31Z</dcterms:created>
  <dcterms:modified xsi:type="dcterms:W3CDTF">2025-07-18T20:18:51Z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0x0101005E80502C20B2A44D812228047FDED54A</vt:lpwstr>
  </property>
  <property fmtid="{D5CDD505-2E9C-101B-9397-08002B2CF9AE}" pid="3" name="MSIP_Label_3de9faa6-9fe1-49b3-9a08-227a296b54a6_Enabled">
    <vt:lpwstr>true</vt:lpwstr>
  </property>
  <property fmtid="{D5CDD505-2E9C-101B-9397-08002B2CF9AE}" pid="4" name="MSIP_Label_3de9faa6-9fe1-49b3-9a08-227a296b54a6_SetDate">
    <vt:lpwstr>2023-04-03T21:00:06Z</vt:lpwstr>
  </property>
  <property fmtid="{D5CDD505-2E9C-101B-9397-08002B2CF9AE}" pid="5" name="MSIP_Label_3de9faa6-9fe1-49b3-9a08-227a296b54a6_Method">
    <vt:lpwstr>Standard</vt:lpwstr>
  </property>
  <property fmtid="{D5CDD505-2E9C-101B-9397-08002B2CF9AE}" pid="6" name="MSIP_Label_3de9faa6-9fe1-49b3-9a08-227a296b54a6_Name">
    <vt:lpwstr>Non-Sensitive</vt:lpwstr>
  </property>
  <property fmtid="{D5CDD505-2E9C-101B-9397-08002B2CF9AE}" pid="7" name="MSIP_Label_3de9faa6-9fe1-49b3-9a08-227a296b54a6_SiteId">
    <vt:lpwstr>d5fe813e-0caa-432a-b2ac-d555aa91bd1c</vt:lpwstr>
  </property>
  <property fmtid="{D5CDD505-2E9C-101B-9397-08002B2CF9AE}" pid="8" name="MSIP_Label_3de9faa6-9fe1-49b3-9a08-227a296b54a6_ActionId">
    <vt:lpwstr>342eba31-385c-4083-baf4-6e26c66794ac</vt:lpwstr>
  </property>
  <property fmtid="{D5CDD505-2E9C-101B-9397-08002B2CF9AE}" pid="9" name="MSIP_Label_3de9faa6-9fe1-49b3-9a08-227a296b54a6_ContentBits">
    <vt:lpwstr>0</vt:lpwstr>
  </property>
  <property fmtid="{D5CDD505-2E9C-101B-9397-08002B2CF9AE}" pid="10" name="MediaServiceImageTags">
    <vt:lpwstr/>
  </property>
</Properties>
</file>